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5" r:id="rId2"/>
    <p:sldId id="270" r:id="rId3"/>
    <p:sldId id="282" r:id="rId4"/>
  </p:sldIdLst>
  <p:sldSz cx="6858000" cy="9144000" type="letter"/>
  <p:notesSz cx="6858000" cy="9144000"/>
  <p:defaultTextStyle>
    <a:defPPr>
      <a:defRPr lang="zh-TW"/>
    </a:defPPr>
    <a:lvl1pPr marL="0" algn="l" defTabSz="801654" rtl="0" eaLnBrk="1" latinLnBrk="0" hangingPunct="1">
      <a:defRPr sz="1578" kern="1200">
        <a:solidFill>
          <a:schemeClr val="tx1"/>
        </a:solidFill>
        <a:latin typeface="+mn-lt"/>
        <a:ea typeface="+mn-ea"/>
        <a:cs typeface="+mn-cs"/>
      </a:defRPr>
    </a:lvl1pPr>
    <a:lvl2pPr marL="400827" algn="l" defTabSz="801654" rtl="0" eaLnBrk="1" latinLnBrk="0" hangingPunct="1">
      <a:defRPr sz="1578" kern="1200">
        <a:solidFill>
          <a:schemeClr val="tx1"/>
        </a:solidFill>
        <a:latin typeface="+mn-lt"/>
        <a:ea typeface="+mn-ea"/>
        <a:cs typeface="+mn-cs"/>
      </a:defRPr>
    </a:lvl2pPr>
    <a:lvl3pPr marL="801654" algn="l" defTabSz="801654" rtl="0" eaLnBrk="1" latinLnBrk="0" hangingPunct="1">
      <a:defRPr sz="1578" kern="1200">
        <a:solidFill>
          <a:schemeClr val="tx1"/>
        </a:solidFill>
        <a:latin typeface="+mn-lt"/>
        <a:ea typeface="+mn-ea"/>
        <a:cs typeface="+mn-cs"/>
      </a:defRPr>
    </a:lvl3pPr>
    <a:lvl4pPr marL="1202482" algn="l" defTabSz="801654" rtl="0" eaLnBrk="1" latinLnBrk="0" hangingPunct="1">
      <a:defRPr sz="1578" kern="1200">
        <a:solidFill>
          <a:schemeClr val="tx1"/>
        </a:solidFill>
        <a:latin typeface="+mn-lt"/>
        <a:ea typeface="+mn-ea"/>
        <a:cs typeface="+mn-cs"/>
      </a:defRPr>
    </a:lvl4pPr>
    <a:lvl5pPr marL="1603309" algn="l" defTabSz="801654" rtl="0" eaLnBrk="1" latinLnBrk="0" hangingPunct="1">
      <a:defRPr sz="1578" kern="1200">
        <a:solidFill>
          <a:schemeClr val="tx1"/>
        </a:solidFill>
        <a:latin typeface="+mn-lt"/>
        <a:ea typeface="+mn-ea"/>
        <a:cs typeface="+mn-cs"/>
      </a:defRPr>
    </a:lvl5pPr>
    <a:lvl6pPr marL="2004136" algn="l" defTabSz="801654" rtl="0" eaLnBrk="1" latinLnBrk="0" hangingPunct="1">
      <a:defRPr sz="1578" kern="1200">
        <a:solidFill>
          <a:schemeClr val="tx1"/>
        </a:solidFill>
        <a:latin typeface="+mn-lt"/>
        <a:ea typeface="+mn-ea"/>
        <a:cs typeface="+mn-cs"/>
      </a:defRPr>
    </a:lvl6pPr>
    <a:lvl7pPr marL="2404963" algn="l" defTabSz="801654" rtl="0" eaLnBrk="1" latinLnBrk="0" hangingPunct="1">
      <a:defRPr sz="1578" kern="1200">
        <a:solidFill>
          <a:schemeClr val="tx1"/>
        </a:solidFill>
        <a:latin typeface="+mn-lt"/>
        <a:ea typeface="+mn-ea"/>
        <a:cs typeface="+mn-cs"/>
      </a:defRPr>
    </a:lvl7pPr>
    <a:lvl8pPr marL="2805791" algn="l" defTabSz="801654" rtl="0" eaLnBrk="1" latinLnBrk="0" hangingPunct="1">
      <a:defRPr sz="1578" kern="1200">
        <a:solidFill>
          <a:schemeClr val="tx1"/>
        </a:solidFill>
        <a:latin typeface="+mn-lt"/>
        <a:ea typeface="+mn-ea"/>
        <a:cs typeface="+mn-cs"/>
      </a:defRPr>
    </a:lvl8pPr>
    <a:lvl9pPr marL="3206618" algn="l" defTabSz="801654" rtl="0" eaLnBrk="1" latinLnBrk="0" hangingPunct="1">
      <a:defRPr sz="1578"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ederic Maliha" initials="FM" lastIdx="1" clrIdx="0">
    <p:extLst>
      <p:ext uri="{19B8F6BF-5375-455C-9EA6-DF929625EA0E}">
        <p15:presenceInfo xmlns:p15="http://schemas.microsoft.com/office/powerpoint/2012/main" userId="S::Frederic.maliha@aeralux.com::d7d19f82-80f3-4f22-bf0a-717b541e79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1F2"/>
    <a:srgbClr val="F0F0F0"/>
    <a:srgbClr val="F4D800"/>
    <a:srgbClr val="7F7F7F"/>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AA4B80-3A7A-41B0-9EB7-E8B1E9D44EC6}" v="985" dt="2026-08-26T13:48:37.901"/>
  </p1510:revLst>
</p1510:revInfo>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commentAuthors" Target="commentAuthors.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ustafa Saadeh" userId="923f0460-bbe9-45fe-816a-4ff42ded69b4" providerId="ADAL" clId="{3A58F5FB-B833-431F-B87E-810BB5C9D755}"/>
    <pc:docChg chg="custSel modSld">
      <pc:chgData name="Moustafa Saadeh" userId="923f0460-bbe9-45fe-816a-4ff42ded69b4" providerId="ADAL" clId="{3A58F5FB-B833-431F-B87E-810BB5C9D755}" dt="2026-08-26T13:19:00.972" v="48" actId="1076"/>
      <pc:docMkLst>
        <pc:docMk/>
      </pc:docMkLst>
      <pc:sldChg chg="addSp delSp modSp mod">
        <pc:chgData name="Moustafa Saadeh" userId="923f0460-bbe9-45fe-816a-4ff42ded69b4" providerId="ADAL" clId="{3A58F5FB-B833-431F-B87E-810BB5C9D755}" dt="2026-08-26T13:19:00.972" v="48" actId="1076"/>
        <pc:sldMkLst>
          <pc:docMk/>
          <pc:sldMk cId="3315256567" sldId="282"/>
        </pc:sldMkLst>
        <pc:spChg chg="mod">
          <ac:chgData name="Moustafa Saadeh" userId="923f0460-bbe9-45fe-816a-4ff42ded69b4" providerId="ADAL" clId="{3A58F5FB-B833-431F-B87E-810BB5C9D755}" dt="2026-08-26T13:18:40.919" v="40" actId="1076"/>
          <ac:spMkLst>
            <pc:docMk/>
            <pc:sldMk cId="3315256567" sldId="282"/>
            <ac:spMk id="22" creationId="{49172993-0218-0853-C145-57FC120A9B3A}"/>
          </ac:spMkLst>
        </pc:spChg>
        <pc:spChg chg="mod">
          <ac:chgData name="Moustafa Saadeh" userId="923f0460-bbe9-45fe-816a-4ff42ded69b4" providerId="ADAL" clId="{3A58F5FB-B833-431F-B87E-810BB5C9D755}" dt="2026-08-26T13:14:15.977" v="10" actId="13926"/>
          <ac:spMkLst>
            <pc:docMk/>
            <pc:sldMk cId="3315256567" sldId="282"/>
            <ac:spMk id="40" creationId="{5F0C7F1A-11AF-8562-14F8-C95AD070025B}"/>
          </ac:spMkLst>
        </pc:spChg>
        <pc:spChg chg="mod">
          <ac:chgData name="Moustafa Saadeh" userId="923f0460-bbe9-45fe-816a-4ff42ded69b4" providerId="ADAL" clId="{3A58F5FB-B833-431F-B87E-810BB5C9D755}" dt="2026-08-26T13:15:36.196" v="35" actId="20577"/>
          <ac:spMkLst>
            <pc:docMk/>
            <pc:sldMk cId="3315256567" sldId="282"/>
            <ac:spMk id="82" creationId="{C752A2C8-6E62-E93D-1474-AC5AF7A96C93}"/>
          </ac:spMkLst>
        </pc:spChg>
        <pc:picChg chg="add mod">
          <ac:chgData name="Moustafa Saadeh" userId="923f0460-bbe9-45fe-816a-4ff42ded69b4" providerId="ADAL" clId="{3A58F5FB-B833-431F-B87E-810BB5C9D755}" dt="2026-08-26T13:18:50.351" v="44" actId="1076"/>
          <ac:picMkLst>
            <pc:docMk/>
            <pc:sldMk cId="3315256567" sldId="282"/>
            <ac:picMk id="6" creationId="{A8517DD1-1FAA-4D90-8CD5-7F4D9C7D1DFB}"/>
          </ac:picMkLst>
        </pc:picChg>
        <pc:picChg chg="del">
          <ac:chgData name="Moustafa Saadeh" userId="923f0460-bbe9-45fe-816a-4ff42ded69b4" providerId="ADAL" clId="{3A58F5FB-B833-431F-B87E-810BB5C9D755}" dt="2026-08-26T13:11:24.973" v="0" actId="478"/>
          <ac:picMkLst>
            <pc:docMk/>
            <pc:sldMk cId="3315256567" sldId="282"/>
            <ac:picMk id="28" creationId="{DEB5B389-5C07-71AC-B325-FF28CD9510BA}"/>
          </ac:picMkLst>
        </pc:picChg>
        <pc:picChg chg="mod">
          <ac:chgData name="Moustafa Saadeh" userId="923f0460-bbe9-45fe-816a-4ff42ded69b4" providerId="ADAL" clId="{3A58F5FB-B833-431F-B87E-810BB5C9D755}" dt="2026-08-26T13:19:00.972" v="48" actId="1076"/>
          <ac:picMkLst>
            <pc:docMk/>
            <pc:sldMk cId="3315256567" sldId="282"/>
            <ac:picMk id="57" creationId="{FB5AA1E6-E6C2-1C84-67ED-222485849D05}"/>
          </ac:picMkLst>
        </pc:picChg>
        <pc:picChg chg="mod">
          <ac:chgData name="Moustafa Saadeh" userId="923f0460-bbe9-45fe-816a-4ff42ded69b4" providerId="ADAL" clId="{3A58F5FB-B833-431F-B87E-810BB5C9D755}" dt="2026-08-26T13:19:00.189" v="47" actId="1076"/>
          <ac:picMkLst>
            <pc:docMk/>
            <pc:sldMk cId="3315256567" sldId="282"/>
            <ac:picMk id="59" creationId="{A61369E4-5B8D-AE3D-4C21-A2FB05288220}"/>
          </ac:picMkLst>
        </pc:picChg>
      </pc:sldChg>
    </pc:docChg>
  </pc:docChgLst>
  <pc:docChgLst>
    <pc:chgData name="Yamina Boumenna" userId="99828590-9bc2-4375-afbd-d86d39b5696d" providerId="ADAL" clId="{06FAABB1-154B-4856-BB4D-B74982935B12}"/>
    <pc:docChg chg="undo custSel addSld delSld modSld">
      <pc:chgData name="Yamina Boumenna" userId="99828590-9bc2-4375-afbd-d86d39b5696d" providerId="ADAL" clId="{06FAABB1-154B-4856-BB4D-B74982935B12}" dt="2026-08-26T13:48:37.901" v="3225" actId="2696"/>
      <pc:docMkLst>
        <pc:docMk/>
      </pc:docMkLst>
      <pc:sldChg chg="addSp delSp modSp mod">
        <pc:chgData name="Yamina Boumenna" userId="99828590-9bc2-4375-afbd-d86d39b5696d" providerId="ADAL" clId="{06FAABB1-154B-4856-BB4D-B74982935B12}" dt="2026-08-26T13:45:22.334" v="3224" actId="1036"/>
        <pc:sldMkLst>
          <pc:docMk/>
          <pc:sldMk cId="3315256567" sldId="282"/>
        </pc:sldMkLst>
        <pc:spChg chg="mod">
          <ac:chgData name="Yamina Boumenna" userId="99828590-9bc2-4375-afbd-d86d39b5696d" providerId="ADAL" clId="{06FAABB1-154B-4856-BB4D-B74982935B12}" dt="2026-08-25T14:15:18.538" v="59" actId="255"/>
          <ac:spMkLst>
            <pc:docMk/>
            <pc:sldMk cId="3315256567" sldId="282"/>
            <ac:spMk id="2" creationId="{00000000-0000-0000-0000-000000000000}"/>
          </ac:spMkLst>
        </pc:spChg>
        <pc:spChg chg="add mod">
          <ac:chgData name="Yamina Boumenna" userId="99828590-9bc2-4375-afbd-d86d39b5696d" providerId="ADAL" clId="{06FAABB1-154B-4856-BB4D-B74982935B12}" dt="2026-08-26T13:32:13.100" v="2609" actId="1076"/>
          <ac:spMkLst>
            <pc:docMk/>
            <pc:sldMk cId="3315256567" sldId="282"/>
            <ac:spMk id="3" creationId="{75A9C54C-038B-C2E6-42AC-E5FB3F3E9181}"/>
          </ac:spMkLst>
        </pc:spChg>
        <pc:spChg chg="mod">
          <ac:chgData name="Yamina Boumenna" userId="99828590-9bc2-4375-afbd-d86d39b5696d" providerId="ADAL" clId="{06FAABB1-154B-4856-BB4D-B74982935B12}" dt="2026-08-25T17:25:22.581" v="1308" actId="20577"/>
          <ac:spMkLst>
            <pc:docMk/>
            <pc:sldMk cId="3315256567" sldId="282"/>
            <ac:spMk id="4" creationId="{00000000-0000-0000-0000-000000000000}"/>
          </ac:spMkLst>
        </pc:spChg>
        <pc:spChg chg="del">
          <ac:chgData name="Yamina Boumenna" userId="99828590-9bc2-4375-afbd-d86d39b5696d" providerId="ADAL" clId="{06FAABB1-154B-4856-BB4D-B74982935B12}" dt="2026-08-25T14:18:39.576" v="66" actId="478"/>
          <ac:spMkLst>
            <pc:docMk/>
            <pc:sldMk cId="3315256567" sldId="282"/>
            <ac:spMk id="6" creationId="{0E5C63A0-CA20-EC40-0463-0726AF2F5384}"/>
          </ac:spMkLst>
        </pc:spChg>
        <pc:spChg chg="add mod">
          <ac:chgData name="Yamina Boumenna" userId="99828590-9bc2-4375-afbd-d86d39b5696d" providerId="ADAL" clId="{06FAABB1-154B-4856-BB4D-B74982935B12}" dt="2026-08-26T13:32:29.430" v="2610" actId="1076"/>
          <ac:spMkLst>
            <pc:docMk/>
            <pc:sldMk cId="3315256567" sldId="282"/>
            <ac:spMk id="9" creationId="{81BB0874-3644-7BA5-3A30-69BAE0410F1E}"/>
          </ac:spMkLst>
        </pc:spChg>
        <pc:spChg chg="del">
          <ac:chgData name="Yamina Boumenna" userId="99828590-9bc2-4375-afbd-d86d39b5696d" providerId="ADAL" clId="{06FAABB1-154B-4856-BB4D-B74982935B12}" dt="2026-08-25T14:18:47.907" v="73" actId="478"/>
          <ac:spMkLst>
            <pc:docMk/>
            <pc:sldMk cId="3315256567" sldId="282"/>
            <ac:spMk id="9" creationId="{935C4D2A-8A68-8ADA-E173-8713068AA26E}"/>
          </ac:spMkLst>
        </pc:spChg>
        <pc:spChg chg="add mod">
          <ac:chgData name="Yamina Boumenna" userId="99828590-9bc2-4375-afbd-d86d39b5696d" providerId="ADAL" clId="{06FAABB1-154B-4856-BB4D-B74982935B12}" dt="2026-08-26T13:42:03.693" v="3123" actId="1038"/>
          <ac:spMkLst>
            <pc:docMk/>
            <pc:sldMk cId="3315256567" sldId="282"/>
            <ac:spMk id="10" creationId="{3970F596-3227-A071-F1AC-3D0C4F81C343}"/>
          </ac:spMkLst>
        </pc:spChg>
        <pc:spChg chg="del">
          <ac:chgData name="Yamina Boumenna" userId="99828590-9bc2-4375-afbd-d86d39b5696d" providerId="ADAL" clId="{06FAABB1-154B-4856-BB4D-B74982935B12}" dt="2026-08-25T14:18:47.907" v="73" actId="478"/>
          <ac:spMkLst>
            <pc:docMk/>
            <pc:sldMk cId="3315256567" sldId="282"/>
            <ac:spMk id="11" creationId="{C21F6ADE-8AB4-09C1-A939-F0486C63268C}"/>
          </ac:spMkLst>
        </pc:spChg>
        <pc:spChg chg="add mod">
          <ac:chgData name="Yamina Boumenna" userId="99828590-9bc2-4375-afbd-d86d39b5696d" providerId="ADAL" clId="{06FAABB1-154B-4856-BB4D-B74982935B12}" dt="2026-08-26T13:42:03.693" v="3123" actId="1038"/>
          <ac:spMkLst>
            <pc:docMk/>
            <pc:sldMk cId="3315256567" sldId="282"/>
            <ac:spMk id="12" creationId="{31E7DC8A-94BB-E19C-2C6E-BBC52FC28C16}"/>
          </ac:spMkLst>
        </pc:spChg>
        <pc:spChg chg="del">
          <ac:chgData name="Yamina Boumenna" userId="99828590-9bc2-4375-afbd-d86d39b5696d" providerId="ADAL" clId="{06FAABB1-154B-4856-BB4D-B74982935B12}" dt="2026-08-25T14:18:36.401" v="64" actId="478"/>
          <ac:spMkLst>
            <pc:docMk/>
            <pc:sldMk cId="3315256567" sldId="282"/>
            <ac:spMk id="12" creationId="{E4A3AE66-2768-B40C-9748-DEAC325DE48B}"/>
          </ac:spMkLst>
        </pc:spChg>
        <pc:spChg chg="del">
          <ac:chgData name="Yamina Boumenna" userId="99828590-9bc2-4375-afbd-d86d39b5696d" providerId="ADAL" clId="{06FAABB1-154B-4856-BB4D-B74982935B12}" dt="2026-08-25T14:18:42.750" v="68" actId="478"/>
          <ac:spMkLst>
            <pc:docMk/>
            <pc:sldMk cId="3315256567" sldId="282"/>
            <ac:spMk id="13" creationId="{2978A72A-FA1A-3FA2-2E9A-56C621BBF183}"/>
          </ac:spMkLst>
        </pc:spChg>
        <pc:spChg chg="add mod">
          <ac:chgData name="Yamina Boumenna" userId="99828590-9bc2-4375-afbd-d86d39b5696d" providerId="ADAL" clId="{06FAABB1-154B-4856-BB4D-B74982935B12}" dt="2026-08-26T13:42:03.693" v="3123" actId="1038"/>
          <ac:spMkLst>
            <pc:docMk/>
            <pc:sldMk cId="3315256567" sldId="282"/>
            <ac:spMk id="14" creationId="{08A94542-29DE-30CA-0473-4889897D5926}"/>
          </ac:spMkLst>
        </pc:spChg>
        <pc:spChg chg="del mod">
          <ac:chgData name="Yamina Boumenna" userId="99828590-9bc2-4375-afbd-d86d39b5696d" providerId="ADAL" clId="{06FAABB1-154B-4856-BB4D-B74982935B12}" dt="2026-08-25T14:18:35.123" v="63" actId="478"/>
          <ac:spMkLst>
            <pc:docMk/>
            <pc:sldMk cId="3315256567" sldId="282"/>
            <ac:spMk id="16" creationId="{746EEE21-B7D3-5C05-A221-0727F174F489}"/>
          </ac:spMkLst>
        </pc:spChg>
        <pc:spChg chg="add mod">
          <ac:chgData name="Yamina Boumenna" userId="99828590-9bc2-4375-afbd-d86d39b5696d" providerId="ADAL" clId="{06FAABB1-154B-4856-BB4D-B74982935B12}" dt="2026-08-26T13:42:03.693" v="3123" actId="1038"/>
          <ac:spMkLst>
            <pc:docMk/>
            <pc:sldMk cId="3315256567" sldId="282"/>
            <ac:spMk id="16" creationId="{7CDF42F1-193A-C62B-EBAB-35CEE2A24459}"/>
          </ac:spMkLst>
        </pc:spChg>
        <pc:spChg chg="del mod">
          <ac:chgData name="Yamina Boumenna" userId="99828590-9bc2-4375-afbd-d86d39b5696d" providerId="ADAL" clId="{06FAABB1-154B-4856-BB4D-B74982935B12}" dt="2026-08-25T14:18:30.483" v="61" actId="478"/>
          <ac:spMkLst>
            <pc:docMk/>
            <pc:sldMk cId="3315256567" sldId="282"/>
            <ac:spMk id="18" creationId="{00000000-0000-0000-0000-000000000000}"/>
          </ac:spMkLst>
        </pc:spChg>
        <pc:spChg chg="add mod">
          <ac:chgData name="Yamina Boumenna" userId="99828590-9bc2-4375-afbd-d86d39b5696d" providerId="ADAL" clId="{06FAABB1-154B-4856-BB4D-B74982935B12}" dt="2026-08-26T13:42:03.693" v="3123" actId="1038"/>
          <ac:spMkLst>
            <pc:docMk/>
            <pc:sldMk cId="3315256567" sldId="282"/>
            <ac:spMk id="18" creationId="{DDB6E412-0064-FD80-0078-75C777E0BFC2}"/>
          </ac:spMkLst>
        </pc:spChg>
        <pc:spChg chg="add mod">
          <ac:chgData name="Yamina Boumenna" userId="99828590-9bc2-4375-afbd-d86d39b5696d" providerId="ADAL" clId="{06FAABB1-154B-4856-BB4D-B74982935B12}" dt="2026-08-26T13:42:03.693" v="3123" actId="1038"/>
          <ac:spMkLst>
            <pc:docMk/>
            <pc:sldMk cId="3315256567" sldId="282"/>
            <ac:spMk id="19" creationId="{C32B1FB4-2166-D304-72B6-D710534C700D}"/>
          </ac:spMkLst>
        </pc:spChg>
        <pc:spChg chg="del">
          <ac:chgData name="Yamina Boumenna" userId="99828590-9bc2-4375-afbd-d86d39b5696d" providerId="ADAL" clId="{06FAABB1-154B-4856-BB4D-B74982935B12}" dt="2026-08-25T14:18:41.383" v="67" actId="478"/>
          <ac:spMkLst>
            <pc:docMk/>
            <pc:sldMk cId="3315256567" sldId="282"/>
            <ac:spMk id="20" creationId="{1E6C3C06-206B-950A-4DAB-B3F2F7E1FD56}"/>
          </ac:spMkLst>
        </pc:spChg>
        <pc:spChg chg="add mod">
          <ac:chgData name="Yamina Boumenna" userId="99828590-9bc2-4375-afbd-d86d39b5696d" providerId="ADAL" clId="{06FAABB1-154B-4856-BB4D-B74982935B12}" dt="2026-08-26T13:42:03.693" v="3123" actId="1038"/>
          <ac:spMkLst>
            <pc:docMk/>
            <pc:sldMk cId="3315256567" sldId="282"/>
            <ac:spMk id="20" creationId="{AA058A06-4C8E-27A2-70C3-4B12E01902DD}"/>
          </ac:spMkLst>
        </pc:spChg>
        <pc:spChg chg="del">
          <ac:chgData name="Yamina Boumenna" userId="99828590-9bc2-4375-afbd-d86d39b5696d" providerId="ADAL" clId="{06FAABB1-154B-4856-BB4D-B74982935B12}" dt="2026-08-25T14:18:38.026" v="65" actId="478"/>
          <ac:spMkLst>
            <pc:docMk/>
            <pc:sldMk cId="3315256567" sldId="282"/>
            <ac:spMk id="21" creationId="{7A9DCE13-B452-E2DF-F6C8-42568C4C108D}"/>
          </ac:spMkLst>
        </pc:spChg>
        <pc:spChg chg="add mod">
          <ac:chgData name="Yamina Boumenna" userId="99828590-9bc2-4375-afbd-d86d39b5696d" providerId="ADAL" clId="{06FAABB1-154B-4856-BB4D-B74982935B12}" dt="2026-08-26T13:42:03.693" v="3123" actId="1038"/>
          <ac:spMkLst>
            <pc:docMk/>
            <pc:sldMk cId="3315256567" sldId="282"/>
            <ac:spMk id="21" creationId="{E5BCFBCE-E067-7929-8DA9-FCADD5AD6C0E}"/>
          </ac:spMkLst>
        </pc:spChg>
        <pc:spChg chg="add del mod">
          <ac:chgData name="Yamina Boumenna" userId="99828590-9bc2-4375-afbd-d86d39b5696d" providerId="ADAL" clId="{06FAABB1-154B-4856-BB4D-B74982935B12}" dt="2026-08-26T13:24:05.919" v="2250" actId="478"/>
          <ac:spMkLst>
            <pc:docMk/>
            <pc:sldMk cId="3315256567" sldId="282"/>
            <ac:spMk id="22" creationId="{49172993-0218-0853-C145-57FC120A9B3A}"/>
          </ac:spMkLst>
        </pc:spChg>
        <pc:spChg chg="add del mod">
          <ac:chgData name="Yamina Boumenna" userId="99828590-9bc2-4375-afbd-d86d39b5696d" providerId="ADAL" clId="{06FAABB1-154B-4856-BB4D-B74982935B12}" dt="2026-08-25T14:19:33.967" v="76"/>
          <ac:spMkLst>
            <pc:docMk/>
            <pc:sldMk cId="3315256567" sldId="282"/>
            <ac:spMk id="23" creationId="{98FC89CE-19F4-E332-612B-EAD16303BD31}"/>
          </ac:spMkLst>
        </pc:spChg>
        <pc:spChg chg="add mod">
          <ac:chgData name="Yamina Boumenna" userId="99828590-9bc2-4375-afbd-d86d39b5696d" providerId="ADAL" clId="{06FAABB1-154B-4856-BB4D-B74982935B12}" dt="2026-08-26T13:45:22.334" v="3224" actId="1036"/>
          <ac:spMkLst>
            <pc:docMk/>
            <pc:sldMk cId="3315256567" sldId="282"/>
            <ac:spMk id="25" creationId="{75A467B2-959B-94A2-D1FC-D1F66C5298EB}"/>
          </ac:spMkLst>
        </pc:spChg>
        <pc:spChg chg="del">
          <ac:chgData name="Yamina Boumenna" userId="99828590-9bc2-4375-afbd-d86d39b5696d" providerId="ADAL" clId="{06FAABB1-154B-4856-BB4D-B74982935B12}" dt="2026-08-25T14:18:47.907" v="73" actId="478"/>
          <ac:spMkLst>
            <pc:docMk/>
            <pc:sldMk cId="3315256567" sldId="282"/>
            <ac:spMk id="25" creationId="{CE66DC2D-E367-CA29-1C3C-D67CE9C74CA6}"/>
          </ac:spMkLst>
        </pc:spChg>
        <pc:spChg chg="add mod">
          <ac:chgData name="Yamina Boumenna" userId="99828590-9bc2-4375-afbd-d86d39b5696d" providerId="ADAL" clId="{06FAABB1-154B-4856-BB4D-B74982935B12}" dt="2026-08-26T13:45:22.334" v="3224" actId="1036"/>
          <ac:spMkLst>
            <pc:docMk/>
            <pc:sldMk cId="3315256567" sldId="282"/>
            <ac:spMk id="27" creationId="{E99C25D3-4D14-80A3-D438-AFFADB36827E}"/>
          </ac:spMkLst>
        </pc:spChg>
        <pc:spChg chg="add mod">
          <ac:chgData name="Yamina Boumenna" userId="99828590-9bc2-4375-afbd-d86d39b5696d" providerId="ADAL" clId="{06FAABB1-154B-4856-BB4D-B74982935B12}" dt="2026-08-26T13:45:22.334" v="3224" actId="1036"/>
          <ac:spMkLst>
            <pc:docMk/>
            <pc:sldMk cId="3315256567" sldId="282"/>
            <ac:spMk id="29" creationId="{60C92775-345F-AFE0-7F7C-3E03E7E7AE1C}"/>
          </ac:spMkLst>
        </pc:spChg>
        <pc:spChg chg="del">
          <ac:chgData name="Yamina Boumenna" userId="99828590-9bc2-4375-afbd-d86d39b5696d" providerId="ADAL" clId="{06FAABB1-154B-4856-BB4D-B74982935B12}" dt="2026-08-25T14:18:47.907" v="73" actId="478"/>
          <ac:spMkLst>
            <pc:docMk/>
            <pc:sldMk cId="3315256567" sldId="282"/>
            <ac:spMk id="29" creationId="{9D305DBB-3EC6-73F2-1C4B-22F2BBD79845}"/>
          </ac:spMkLst>
        </pc:spChg>
        <pc:spChg chg="add mod">
          <ac:chgData name="Yamina Boumenna" userId="99828590-9bc2-4375-afbd-d86d39b5696d" providerId="ADAL" clId="{06FAABB1-154B-4856-BB4D-B74982935B12}" dt="2026-08-26T13:41:32.011" v="3057" actId="1036"/>
          <ac:spMkLst>
            <pc:docMk/>
            <pc:sldMk cId="3315256567" sldId="282"/>
            <ac:spMk id="31" creationId="{B14959B1-D905-7BF0-CBA3-946C18D8BEBD}"/>
          </ac:spMkLst>
        </pc:spChg>
        <pc:spChg chg="add mod">
          <ac:chgData name="Yamina Boumenna" userId="99828590-9bc2-4375-afbd-d86d39b5696d" providerId="ADAL" clId="{06FAABB1-154B-4856-BB4D-B74982935B12}" dt="2026-08-26T13:45:22.334" v="3224" actId="1036"/>
          <ac:spMkLst>
            <pc:docMk/>
            <pc:sldMk cId="3315256567" sldId="282"/>
            <ac:spMk id="32" creationId="{70E6B91B-0EE3-0ABC-0E1F-B8ACE1FB4959}"/>
          </ac:spMkLst>
        </pc:spChg>
        <pc:spChg chg="add mod">
          <ac:chgData name="Yamina Boumenna" userId="99828590-9bc2-4375-afbd-d86d39b5696d" providerId="ADAL" clId="{06FAABB1-154B-4856-BB4D-B74982935B12}" dt="2026-08-26T13:41:32.011" v="3057" actId="1036"/>
          <ac:spMkLst>
            <pc:docMk/>
            <pc:sldMk cId="3315256567" sldId="282"/>
            <ac:spMk id="34" creationId="{48B44193-CBE0-3075-B424-14A5502FEB6B}"/>
          </ac:spMkLst>
        </pc:spChg>
        <pc:spChg chg="add mod">
          <ac:chgData name="Yamina Boumenna" userId="99828590-9bc2-4375-afbd-d86d39b5696d" providerId="ADAL" clId="{06FAABB1-154B-4856-BB4D-B74982935B12}" dt="2026-08-26T13:45:22.334" v="3224" actId="1036"/>
          <ac:spMkLst>
            <pc:docMk/>
            <pc:sldMk cId="3315256567" sldId="282"/>
            <ac:spMk id="35" creationId="{416A2C45-2D8B-597E-805A-445975FB8D74}"/>
          </ac:spMkLst>
        </pc:spChg>
        <pc:spChg chg="del">
          <ac:chgData name="Yamina Boumenna" userId="99828590-9bc2-4375-afbd-d86d39b5696d" providerId="ADAL" clId="{06FAABB1-154B-4856-BB4D-B74982935B12}" dt="2026-08-25T14:18:47.907" v="73" actId="478"/>
          <ac:spMkLst>
            <pc:docMk/>
            <pc:sldMk cId="3315256567" sldId="282"/>
            <ac:spMk id="38" creationId="{BB455955-42A0-1571-19EA-6FB765BECDEC}"/>
          </ac:spMkLst>
        </pc:spChg>
        <pc:spChg chg="add mod">
          <ac:chgData name="Yamina Boumenna" userId="99828590-9bc2-4375-afbd-d86d39b5696d" providerId="ADAL" clId="{06FAABB1-154B-4856-BB4D-B74982935B12}" dt="2026-08-26T13:42:29.114" v="3131" actId="1036"/>
          <ac:spMkLst>
            <pc:docMk/>
            <pc:sldMk cId="3315256567" sldId="282"/>
            <ac:spMk id="40" creationId="{5F0C7F1A-11AF-8562-14F8-C95AD070025B}"/>
          </ac:spMkLst>
        </pc:spChg>
        <pc:spChg chg="add mod">
          <ac:chgData name="Yamina Boumenna" userId="99828590-9bc2-4375-afbd-d86d39b5696d" providerId="ADAL" clId="{06FAABB1-154B-4856-BB4D-B74982935B12}" dt="2026-08-26T13:42:29.114" v="3131" actId="1036"/>
          <ac:spMkLst>
            <pc:docMk/>
            <pc:sldMk cId="3315256567" sldId="282"/>
            <ac:spMk id="42" creationId="{0005A8FE-5701-BD3F-40C2-0561840ABA26}"/>
          </ac:spMkLst>
        </pc:spChg>
        <pc:spChg chg="del">
          <ac:chgData name="Yamina Boumenna" userId="99828590-9bc2-4375-afbd-d86d39b5696d" providerId="ADAL" clId="{06FAABB1-154B-4856-BB4D-B74982935B12}" dt="2026-08-25T14:18:47.907" v="73" actId="478"/>
          <ac:spMkLst>
            <pc:docMk/>
            <pc:sldMk cId="3315256567" sldId="282"/>
            <ac:spMk id="43" creationId="{4371D2C5-D6BE-BA7A-BF2D-5A66DA900D36}"/>
          </ac:spMkLst>
        </pc:spChg>
        <pc:spChg chg="add mod">
          <ac:chgData name="Yamina Boumenna" userId="99828590-9bc2-4375-afbd-d86d39b5696d" providerId="ADAL" clId="{06FAABB1-154B-4856-BB4D-B74982935B12}" dt="2026-08-26T13:41:45.214" v="3075" actId="1036"/>
          <ac:spMkLst>
            <pc:docMk/>
            <pc:sldMk cId="3315256567" sldId="282"/>
            <ac:spMk id="45" creationId="{424D7496-0A20-82E8-4A95-EFBE9A8CB6B8}"/>
          </ac:spMkLst>
        </pc:spChg>
        <pc:spChg chg="add mod">
          <ac:chgData name="Yamina Boumenna" userId="99828590-9bc2-4375-afbd-d86d39b5696d" providerId="ADAL" clId="{06FAABB1-154B-4856-BB4D-B74982935B12}" dt="2026-08-26T13:41:45.214" v="3075" actId="1036"/>
          <ac:spMkLst>
            <pc:docMk/>
            <pc:sldMk cId="3315256567" sldId="282"/>
            <ac:spMk id="47" creationId="{094895BD-926F-2BE6-E4C5-EF44370B61B1}"/>
          </ac:spMkLst>
        </pc:spChg>
        <pc:spChg chg="add mod">
          <ac:chgData name="Yamina Boumenna" userId="99828590-9bc2-4375-afbd-d86d39b5696d" providerId="ADAL" clId="{06FAABB1-154B-4856-BB4D-B74982935B12}" dt="2026-08-26T13:32:55.321" v="2680" actId="1035"/>
          <ac:spMkLst>
            <pc:docMk/>
            <pc:sldMk cId="3315256567" sldId="282"/>
            <ac:spMk id="49" creationId="{D4642D15-0478-7810-35DB-98C30DB4EC5B}"/>
          </ac:spMkLst>
        </pc:spChg>
        <pc:spChg chg="add mod">
          <ac:chgData name="Yamina Boumenna" userId="99828590-9bc2-4375-afbd-d86d39b5696d" providerId="ADAL" clId="{06FAABB1-154B-4856-BB4D-B74982935B12}" dt="2026-08-26T13:34:32.550" v="2765" actId="14100"/>
          <ac:spMkLst>
            <pc:docMk/>
            <pc:sldMk cId="3315256567" sldId="282"/>
            <ac:spMk id="51" creationId="{2A10E36D-AD47-CD16-EDE6-9B2B5347A500}"/>
          </ac:spMkLst>
        </pc:spChg>
        <pc:spChg chg="add del mod">
          <ac:chgData name="Yamina Boumenna" userId="99828590-9bc2-4375-afbd-d86d39b5696d" providerId="ADAL" clId="{06FAABB1-154B-4856-BB4D-B74982935B12}" dt="2026-08-25T17:21:44" v="1148" actId="478"/>
          <ac:spMkLst>
            <pc:docMk/>
            <pc:sldMk cId="3315256567" sldId="282"/>
            <ac:spMk id="53" creationId="{6288218A-9CB4-6A21-5AD6-EFE83EC666A6}"/>
          </ac:spMkLst>
        </pc:spChg>
        <pc:spChg chg="add del mod">
          <ac:chgData name="Yamina Boumenna" userId="99828590-9bc2-4375-afbd-d86d39b5696d" providerId="ADAL" clId="{06FAABB1-154B-4856-BB4D-B74982935B12}" dt="2026-08-25T17:21:44" v="1148" actId="478"/>
          <ac:spMkLst>
            <pc:docMk/>
            <pc:sldMk cId="3315256567" sldId="282"/>
            <ac:spMk id="55" creationId="{B8E3A169-25B7-9325-80CC-99739A46DBAC}"/>
          </ac:spMkLst>
        </pc:spChg>
        <pc:spChg chg="add del mod">
          <ac:chgData name="Yamina Boumenna" userId="99828590-9bc2-4375-afbd-d86d39b5696d" providerId="ADAL" clId="{06FAABB1-154B-4856-BB4D-B74982935B12}" dt="2026-08-25T14:49:05.456" v="189" actId="478"/>
          <ac:spMkLst>
            <pc:docMk/>
            <pc:sldMk cId="3315256567" sldId="282"/>
            <ac:spMk id="60" creationId="{E4442CF2-D9F4-622F-4E01-1285ABE8ED0F}"/>
          </ac:spMkLst>
        </pc:spChg>
        <pc:spChg chg="add del mod">
          <ac:chgData name="Yamina Boumenna" userId="99828590-9bc2-4375-afbd-d86d39b5696d" providerId="ADAL" clId="{06FAABB1-154B-4856-BB4D-B74982935B12}" dt="2026-08-26T13:24:13.363" v="2253" actId="478"/>
          <ac:spMkLst>
            <pc:docMk/>
            <pc:sldMk cId="3315256567" sldId="282"/>
            <ac:spMk id="61" creationId="{FC10C4C8-73F4-50EE-3EF3-4B61F3C871C5}"/>
          </ac:spMkLst>
        </pc:spChg>
        <pc:spChg chg="add del mod">
          <ac:chgData name="Yamina Boumenna" userId="99828590-9bc2-4375-afbd-d86d39b5696d" providerId="ADAL" clId="{06FAABB1-154B-4856-BB4D-B74982935B12}" dt="2026-08-26T13:24:10.462" v="2252" actId="478"/>
          <ac:spMkLst>
            <pc:docMk/>
            <pc:sldMk cId="3315256567" sldId="282"/>
            <ac:spMk id="63" creationId="{175472C5-9975-8DF2-AF94-97594964BDC7}"/>
          </ac:spMkLst>
        </pc:spChg>
        <pc:spChg chg="add del mod">
          <ac:chgData name="Yamina Boumenna" userId="99828590-9bc2-4375-afbd-d86d39b5696d" providerId="ADAL" clId="{06FAABB1-154B-4856-BB4D-B74982935B12}" dt="2026-08-26T13:24:10.462" v="2252" actId="478"/>
          <ac:spMkLst>
            <pc:docMk/>
            <pc:sldMk cId="3315256567" sldId="282"/>
            <ac:spMk id="65" creationId="{3EBBB8D6-AA56-A356-136D-8711F6629F17}"/>
          </ac:spMkLst>
        </pc:spChg>
        <pc:spChg chg="add del mod">
          <ac:chgData name="Yamina Boumenna" userId="99828590-9bc2-4375-afbd-d86d39b5696d" providerId="ADAL" clId="{06FAABB1-154B-4856-BB4D-B74982935B12}" dt="2026-08-26T13:24:10.462" v="2252" actId="478"/>
          <ac:spMkLst>
            <pc:docMk/>
            <pc:sldMk cId="3315256567" sldId="282"/>
            <ac:spMk id="67" creationId="{21796B26-AECA-B5C7-AFF8-655ABD953824}"/>
          </ac:spMkLst>
        </pc:spChg>
        <pc:spChg chg="add del mod">
          <ac:chgData name="Yamina Boumenna" userId="99828590-9bc2-4375-afbd-d86d39b5696d" providerId="ADAL" clId="{06FAABB1-154B-4856-BB4D-B74982935B12}" dt="2026-08-26T13:24:10.462" v="2252" actId="478"/>
          <ac:spMkLst>
            <pc:docMk/>
            <pc:sldMk cId="3315256567" sldId="282"/>
            <ac:spMk id="68" creationId="{52BDE92B-62F0-9F2A-CAA1-7C912FF4898D}"/>
          </ac:spMkLst>
        </pc:spChg>
        <pc:spChg chg="add del mod">
          <ac:chgData name="Yamina Boumenna" userId="99828590-9bc2-4375-afbd-d86d39b5696d" providerId="ADAL" clId="{06FAABB1-154B-4856-BB4D-B74982935B12}" dt="2026-08-26T13:24:10.462" v="2252" actId="478"/>
          <ac:spMkLst>
            <pc:docMk/>
            <pc:sldMk cId="3315256567" sldId="282"/>
            <ac:spMk id="69" creationId="{F0CE71E3-4ED7-9FC6-F390-493BFC59421D}"/>
          </ac:spMkLst>
        </pc:spChg>
        <pc:spChg chg="add del">
          <ac:chgData name="Yamina Boumenna" userId="99828590-9bc2-4375-afbd-d86d39b5696d" providerId="ADAL" clId="{06FAABB1-154B-4856-BB4D-B74982935B12}" dt="2026-08-25T14:52:18.574" v="297" actId="478"/>
          <ac:spMkLst>
            <pc:docMk/>
            <pc:sldMk cId="3315256567" sldId="282"/>
            <ac:spMk id="70" creationId="{ABD21BE9-A551-DAB2-6AEC-B6724B3BB476}"/>
          </ac:spMkLst>
        </pc:spChg>
        <pc:spChg chg="add del mod">
          <ac:chgData name="Yamina Boumenna" userId="99828590-9bc2-4375-afbd-d86d39b5696d" providerId="ADAL" clId="{06FAABB1-154B-4856-BB4D-B74982935B12}" dt="2026-08-25T14:54:15.144" v="319" actId="478"/>
          <ac:spMkLst>
            <pc:docMk/>
            <pc:sldMk cId="3315256567" sldId="282"/>
            <ac:spMk id="72" creationId="{E0730CAB-0604-AB7F-78A2-CC00718E7BD0}"/>
          </ac:spMkLst>
        </pc:spChg>
        <pc:spChg chg="add del mod">
          <ac:chgData name="Yamina Boumenna" userId="99828590-9bc2-4375-afbd-d86d39b5696d" providerId="ADAL" clId="{06FAABB1-154B-4856-BB4D-B74982935B12}" dt="2026-08-26T13:24:10.462" v="2252" actId="478"/>
          <ac:spMkLst>
            <pc:docMk/>
            <pc:sldMk cId="3315256567" sldId="282"/>
            <ac:spMk id="74" creationId="{0C4906CB-0BAB-8CA1-C0CB-3F6B1A9F8595}"/>
          </ac:spMkLst>
        </pc:spChg>
        <pc:spChg chg="add del mod">
          <ac:chgData name="Yamina Boumenna" userId="99828590-9bc2-4375-afbd-d86d39b5696d" providerId="ADAL" clId="{06FAABB1-154B-4856-BB4D-B74982935B12}" dt="2026-08-26T13:24:10.462" v="2252" actId="478"/>
          <ac:spMkLst>
            <pc:docMk/>
            <pc:sldMk cId="3315256567" sldId="282"/>
            <ac:spMk id="76" creationId="{FDEE5BFA-7B3E-C8ED-6941-BB8670508BC6}"/>
          </ac:spMkLst>
        </pc:spChg>
        <pc:spChg chg="add mod">
          <ac:chgData name="Yamina Boumenna" userId="99828590-9bc2-4375-afbd-d86d39b5696d" providerId="ADAL" clId="{06FAABB1-154B-4856-BB4D-B74982935B12}" dt="2026-08-26T13:42:29.114" v="3131" actId="1036"/>
          <ac:spMkLst>
            <pc:docMk/>
            <pc:sldMk cId="3315256567" sldId="282"/>
            <ac:spMk id="78" creationId="{E1FF6460-9AF7-F384-2226-B5B9FDFB6A86}"/>
          </ac:spMkLst>
        </pc:spChg>
        <pc:spChg chg="add mod">
          <ac:chgData name="Yamina Boumenna" userId="99828590-9bc2-4375-afbd-d86d39b5696d" providerId="ADAL" clId="{06FAABB1-154B-4856-BB4D-B74982935B12}" dt="2026-08-26T13:42:29.114" v="3131" actId="1036"/>
          <ac:spMkLst>
            <pc:docMk/>
            <pc:sldMk cId="3315256567" sldId="282"/>
            <ac:spMk id="80" creationId="{38425D45-667E-2540-7031-C1D69F216813}"/>
          </ac:spMkLst>
        </pc:spChg>
        <pc:spChg chg="add mod">
          <ac:chgData name="Yamina Boumenna" userId="99828590-9bc2-4375-afbd-d86d39b5696d" providerId="ADAL" clId="{06FAABB1-154B-4856-BB4D-B74982935B12}" dt="2026-08-26T13:45:09.703" v="3217" actId="20577"/>
          <ac:spMkLst>
            <pc:docMk/>
            <pc:sldMk cId="3315256567" sldId="282"/>
            <ac:spMk id="82" creationId="{C752A2C8-6E62-E93D-1474-AC5AF7A96C93}"/>
          </ac:spMkLst>
        </pc:spChg>
        <pc:spChg chg="add mod">
          <ac:chgData name="Yamina Boumenna" userId="99828590-9bc2-4375-afbd-d86d39b5696d" providerId="ADAL" clId="{06FAABB1-154B-4856-BB4D-B74982935B12}" dt="2026-08-26T13:42:36.631" v="3133" actId="1036"/>
          <ac:spMkLst>
            <pc:docMk/>
            <pc:sldMk cId="3315256567" sldId="282"/>
            <ac:spMk id="84" creationId="{73FF5383-589A-152B-FDA8-1D6D2B3932EA}"/>
          </ac:spMkLst>
        </pc:spChg>
        <pc:graphicFrameChg chg="del">
          <ac:chgData name="Yamina Boumenna" userId="99828590-9bc2-4375-afbd-d86d39b5696d" providerId="ADAL" clId="{06FAABB1-154B-4856-BB4D-B74982935B12}" dt="2026-08-25T14:14:05.812" v="1" actId="478"/>
          <ac:graphicFrameMkLst>
            <pc:docMk/>
            <pc:sldMk cId="3315256567" sldId="282"/>
            <ac:graphicFrameMk id="3" creationId="{8139F3BA-DF23-592F-F9CC-AF79A9482507}"/>
          </ac:graphicFrameMkLst>
        </pc:graphicFrameChg>
        <pc:picChg chg="mod">
          <ac:chgData name="Yamina Boumenna" userId="99828590-9bc2-4375-afbd-d86d39b5696d" providerId="ADAL" clId="{06FAABB1-154B-4856-BB4D-B74982935B12}" dt="2026-08-26T13:42:03.693" v="3123" actId="1038"/>
          <ac:picMkLst>
            <pc:docMk/>
            <pc:sldMk cId="3315256567" sldId="282"/>
            <ac:picMk id="6" creationId="{A8517DD1-1FAA-4D90-8CD5-7F4D9C7D1DFB}"/>
          </ac:picMkLst>
        </pc:picChg>
        <pc:picChg chg="del">
          <ac:chgData name="Yamina Boumenna" userId="99828590-9bc2-4375-afbd-d86d39b5696d" providerId="ADAL" clId="{06FAABB1-154B-4856-BB4D-B74982935B12}" dt="2026-08-25T14:18:44.369" v="71" actId="478"/>
          <ac:picMkLst>
            <pc:docMk/>
            <pc:sldMk cId="3315256567" sldId="282"/>
            <ac:picMk id="7" creationId="{4D8ED288-0E5E-09D4-3FCC-6043340492AD}"/>
          </ac:picMkLst>
        </pc:picChg>
        <pc:picChg chg="del">
          <ac:chgData name="Yamina Boumenna" userId="99828590-9bc2-4375-afbd-d86d39b5696d" providerId="ADAL" clId="{06FAABB1-154B-4856-BB4D-B74982935B12}" dt="2026-08-25T14:18:43.904" v="70" actId="478"/>
          <ac:picMkLst>
            <pc:docMk/>
            <pc:sldMk cId="3315256567" sldId="282"/>
            <ac:picMk id="10" creationId="{AB725B6A-5982-C510-BC79-782A4F52D42D}"/>
          </ac:picMkLst>
        </pc:picChg>
        <pc:picChg chg="del">
          <ac:chgData name="Yamina Boumenna" userId="99828590-9bc2-4375-afbd-d86d39b5696d" providerId="ADAL" clId="{06FAABB1-154B-4856-BB4D-B74982935B12}" dt="2026-08-25T14:14:06.896" v="2" actId="478"/>
          <ac:picMkLst>
            <pc:docMk/>
            <pc:sldMk cId="3315256567" sldId="282"/>
            <ac:picMk id="14" creationId="{F4AA8D1B-A59B-FBA4-0151-AF083D6EEEF3}"/>
          </ac:picMkLst>
        </pc:picChg>
        <pc:picChg chg="del">
          <ac:chgData name="Yamina Boumenna" userId="99828590-9bc2-4375-afbd-d86d39b5696d" providerId="ADAL" clId="{06FAABB1-154B-4856-BB4D-B74982935B12}" dt="2026-08-25T14:18:43.240" v="69" actId="478"/>
          <ac:picMkLst>
            <pc:docMk/>
            <pc:sldMk cId="3315256567" sldId="282"/>
            <ac:picMk id="19" creationId="{B0069059-C219-45DE-BA33-C770427C0C46}"/>
          </ac:picMkLst>
        </pc:picChg>
        <pc:picChg chg="del">
          <ac:chgData name="Yamina Boumenna" userId="99828590-9bc2-4375-afbd-d86d39b5696d" providerId="ADAL" clId="{06FAABB1-154B-4856-BB4D-B74982935B12}" dt="2026-08-25T14:18:45.681" v="72" actId="478"/>
          <ac:picMkLst>
            <pc:docMk/>
            <pc:sldMk cId="3315256567" sldId="282"/>
            <ac:picMk id="24" creationId="{25F63F22-2669-E40F-781C-12745E64B173}"/>
          </ac:picMkLst>
        </pc:picChg>
        <pc:picChg chg="add mod modCrop">
          <ac:chgData name="Yamina Boumenna" userId="99828590-9bc2-4375-afbd-d86d39b5696d" providerId="ADAL" clId="{06FAABB1-154B-4856-BB4D-B74982935B12}" dt="2026-08-26T13:45:22.334" v="3224" actId="1036"/>
          <ac:picMkLst>
            <pc:docMk/>
            <pc:sldMk cId="3315256567" sldId="282"/>
            <ac:picMk id="24" creationId="{3555411E-39D6-8768-E712-1D3EBCB64A0B}"/>
          </ac:picMkLst>
        </pc:picChg>
        <pc:picChg chg="del">
          <ac:chgData name="Yamina Boumenna" userId="99828590-9bc2-4375-afbd-d86d39b5696d" providerId="ADAL" clId="{06FAABB1-154B-4856-BB4D-B74982935B12}" dt="2026-08-25T14:14:07.562" v="3" actId="478"/>
          <ac:picMkLst>
            <pc:docMk/>
            <pc:sldMk cId="3315256567" sldId="282"/>
            <ac:picMk id="27" creationId="{FDAA9FBC-7E9F-F75C-96F9-858F3051E44C}"/>
          </ac:picMkLst>
        </pc:picChg>
        <pc:picChg chg="add mod modCrop">
          <ac:chgData name="Yamina Boumenna" userId="99828590-9bc2-4375-afbd-d86d39b5696d" providerId="ADAL" clId="{06FAABB1-154B-4856-BB4D-B74982935B12}" dt="2026-08-25T17:24:59.158" v="1300" actId="14100"/>
          <ac:picMkLst>
            <pc:docMk/>
            <pc:sldMk cId="3315256567" sldId="282"/>
            <ac:picMk id="28" creationId="{DEB5B389-5C07-71AC-B325-FF28CD9510BA}"/>
          </ac:picMkLst>
        </pc:picChg>
        <pc:picChg chg="del">
          <ac:chgData name="Yamina Boumenna" userId="99828590-9bc2-4375-afbd-d86d39b5696d" providerId="ADAL" clId="{06FAABB1-154B-4856-BB4D-B74982935B12}" dt="2026-08-25T14:14:08.021" v="4" actId="478"/>
          <ac:picMkLst>
            <pc:docMk/>
            <pc:sldMk cId="3315256567" sldId="282"/>
            <ac:picMk id="33" creationId="{54037F98-C057-4916-1FAC-E5AA93E177C8}"/>
          </ac:picMkLst>
        </pc:picChg>
        <pc:picChg chg="del">
          <ac:chgData name="Yamina Boumenna" userId="99828590-9bc2-4375-afbd-d86d39b5696d" providerId="ADAL" clId="{06FAABB1-154B-4856-BB4D-B74982935B12}" dt="2026-08-25T14:14:08.610" v="5" actId="478"/>
          <ac:picMkLst>
            <pc:docMk/>
            <pc:sldMk cId="3315256567" sldId="282"/>
            <ac:picMk id="35" creationId="{06744450-06C2-F552-55BC-EF3E3379BAD2}"/>
          </ac:picMkLst>
        </pc:picChg>
        <pc:picChg chg="del">
          <ac:chgData name="Yamina Boumenna" userId="99828590-9bc2-4375-afbd-d86d39b5696d" providerId="ADAL" clId="{06FAABB1-154B-4856-BB4D-B74982935B12}" dt="2026-08-25T14:18:47.907" v="73" actId="478"/>
          <ac:picMkLst>
            <pc:docMk/>
            <pc:sldMk cId="3315256567" sldId="282"/>
            <ac:picMk id="36" creationId="{1421AA14-C96E-CA77-93F1-8EF761E3D301}"/>
          </ac:picMkLst>
        </pc:picChg>
        <pc:picChg chg="add mod">
          <ac:chgData name="Yamina Boumenna" userId="99828590-9bc2-4375-afbd-d86d39b5696d" providerId="ADAL" clId="{06FAABB1-154B-4856-BB4D-B74982935B12}" dt="2026-08-26T13:44:22.744" v="3152" actId="1035"/>
          <ac:picMkLst>
            <pc:docMk/>
            <pc:sldMk cId="3315256567" sldId="282"/>
            <ac:picMk id="37" creationId="{55929A89-7F6D-B883-CDAC-7BE63D0B3ED4}"/>
          </ac:picMkLst>
        </pc:picChg>
        <pc:picChg chg="del">
          <ac:chgData name="Yamina Boumenna" userId="99828590-9bc2-4375-afbd-d86d39b5696d" providerId="ADAL" clId="{06FAABB1-154B-4856-BB4D-B74982935B12}" dt="2026-08-25T14:14:09.282" v="6" actId="478"/>
          <ac:picMkLst>
            <pc:docMk/>
            <pc:sldMk cId="3315256567" sldId="282"/>
            <ac:picMk id="37" creationId="{BC2B6EF8-B4B4-673B-C091-EE70F159E3F3}"/>
          </ac:picMkLst>
        </pc:picChg>
        <pc:picChg chg="add mod modCrop">
          <ac:chgData name="Yamina Boumenna" userId="99828590-9bc2-4375-afbd-d86d39b5696d" providerId="ADAL" clId="{06FAABB1-154B-4856-BB4D-B74982935B12}" dt="2026-08-26T13:27:55.709" v="2454" actId="1036"/>
          <ac:picMkLst>
            <pc:docMk/>
            <pc:sldMk cId="3315256567" sldId="282"/>
            <ac:picMk id="57" creationId="{FB5AA1E6-E6C2-1C84-67ED-222485849D05}"/>
          </ac:picMkLst>
        </pc:picChg>
        <pc:picChg chg="add mod modCrop">
          <ac:chgData name="Yamina Boumenna" userId="99828590-9bc2-4375-afbd-d86d39b5696d" providerId="ADAL" clId="{06FAABB1-154B-4856-BB4D-B74982935B12}" dt="2026-08-26T13:27:55.709" v="2454" actId="1036"/>
          <ac:picMkLst>
            <pc:docMk/>
            <pc:sldMk cId="3315256567" sldId="282"/>
            <ac:picMk id="59" creationId="{A61369E4-5B8D-AE3D-4C21-A2FB05288220}"/>
          </ac:picMkLst>
        </pc:picChg>
      </pc:sldChg>
      <pc:sldChg chg="del">
        <pc:chgData name="Yamina Boumenna" userId="99828590-9bc2-4375-afbd-d86d39b5696d" providerId="ADAL" clId="{06FAABB1-154B-4856-BB4D-B74982935B12}" dt="2026-08-25T20:37:51.325" v="1791" actId="2696"/>
        <pc:sldMkLst>
          <pc:docMk/>
          <pc:sldMk cId="643133241" sldId="283"/>
        </pc:sldMkLst>
      </pc:sldChg>
      <pc:sldChg chg="del">
        <pc:chgData name="Yamina Boumenna" userId="99828590-9bc2-4375-afbd-d86d39b5696d" providerId="ADAL" clId="{06FAABB1-154B-4856-BB4D-B74982935B12}" dt="2026-08-25T20:37:54.517" v="1792" actId="2696"/>
        <pc:sldMkLst>
          <pc:docMk/>
          <pc:sldMk cId="2791467969" sldId="284"/>
        </pc:sldMkLst>
      </pc:sldChg>
      <pc:sldChg chg="del">
        <pc:chgData name="Yamina Boumenna" userId="99828590-9bc2-4375-afbd-d86d39b5696d" providerId="ADAL" clId="{06FAABB1-154B-4856-BB4D-B74982935B12}" dt="2026-08-25T20:37:57.755" v="1793" actId="2696"/>
        <pc:sldMkLst>
          <pc:docMk/>
          <pc:sldMk cId="422738077" sldId="285"/>
        </pc:sldMkLst>
      </pc:sldChg>
      <pc:sldChg chg="addSp delSp modSp add del mod">
        <pc:chgData name="Yamina Boumenna" userId="99828590-9bc2-4375-afbd-d86d39b5696d" providerId="ADAL" clId="{06FAABB1-154B-4856-BB4D-B74982935B12}" dt="2026-08-26T13:48:37.901" v="3225" actId="2696"/>
        <pc:sldMkLst>
          <pc:docMk/>
          <pc:sldMk cId="4111234398" sldId="286"/>
        </pc:sldMkLst>
        <pc:spChg chg="mod">
          <ac:chgData name="Yamina Boumenna" userId="99828590-9bc2-4375-afbd-d86d39b5696d" providerId="ADAL" clId="{06FAABB1-154B-4856-BB4D-B74982935B12}" dt="2026-08-25T17:26:11.683" v="1317" actId="20577"/>
          <ac:spMkLst>
            <pc:docMk/>
            <pc:sldMk cId="4111234398" sldId="286"/>
            <ac:spMk id="2" creationId="{DDE44C68-5727-CCB3-A7F1-43232F9C4B9C}"/>
          </ac:spMkLst>
        </pc:spChg>
        <pc:spChg chg="add mod">
          <ac:chgData name="Yamina Boumenna" userId="99828590-9bc2-4375-afbd-d86d39b5696d" providerId="ADAL" clId="{06FAABB1-154B-4856-BB4D-B74982935B12}" dt="2026-08-25T17:28:12.524" v="1367" actId="1035"/>
          <ac:spMkLst>
            <pc:docMk/>
            <pc:sldMk cId="4111234398" sldId="286"/>
            <ac:spMk id="7" creationId="{E1DE219C-7B53-87CB-D827-CDD853387AE9}"/>
          </ac:spMkLst>
        </pc:spChg>
        <pc:spChg chg="add mod">
          <ac:chgData name="Yamina Boumenna" userId="99828590-9bc2-4375-afbd-d86d39b5696d" providerId="ADAL" clId="{06FAABB1-154B-4856-BB4D-B74982935B12}" dt="2026-08-25T20:37:26.083" v="1786" actId="1036"/>
          <ac:spMkLst>
            <pc:docMk/>
            <pc:sldMk cId="4111234398" sldId="286"/>
            <ac:spMk id="10" creationId="{F6D7EE57-9DCC-A564-9230-C870597AB7B8}"/>
          </ac:spMkLst>
        </pc:spChg>
        <pc:spChg chg="add mod">
          <ac:chgData name="Yamina Boumenna" userId="99828590-9bc2-4375-afbd-d86d39b5696d" providerId="ADAL" clId="{06FAABB1-154B-4856-BB4D-B74982935B12}" dt="2026-08-25T20:54:15.150" v="2247" actId="20577"/>
          <ac:spMkLst>
            <pc:docMk/>
            <pc:sldMk cId="4111234398" sldId="286"/>
            <ac:spMk id="12" creationId="{36090BD8-2CC8-A7FC-EC09-CB891FD4BF08}"/>
          </ac:spMkLst>
        </pc:spChg>
        <pc:spChg chg="add mod">
          <ac:chgData name="Yamina Boumenna" userId="99828590-9bc2-4375-afbd-d86d39b5696d" providerId="ADAL" clId="{06FAABB1-154B-4856-BB4D-B74982935B12}" dt="2026-08-25T20:37:31.282" v="1790" actId="1036"/>
          <ac:spMkLst>
            <pc:docMk/>
            <pc:sldMk cId="4111234398" sldId="286"/>
            <ac:spMk id="14" creationId="{6CD97C60-6029-746A-62CC-432FE7BD6FBA}"/>
          </ac:spMkLst>
        </pc:spChg>
        <pc:spChg chg="add mod">
          <ac:chgData name="Yamina Boumenna" userId="99828590-9bc2-4375-afbd-d86d39b5696d" providerId="ADAL" clId="{06FAABB1-154B-4856-BB4D-B74982935B12}" dt="2026-08-25T20:54:20.197" v="2249" actId="20577"/>
          <ac:spMkLst>
            <pc:docMk/>
            <pc:sldMk cId="4111234398" sldId="286"/>
            <ac:spMk id="16" creationId="{4B5CB4F2-E062-6A18-C43A-BA07896A75CD}"/>
          </ac:spMkLst>
        </pc:spChg>
        <pc:spChg chg="mod">
          <ac:chgData name="Yamina Boumenna" userId="99828590-9bc2-4375-afbd-d86d39b5696d" providerId="ADAL" clId="{06FAABB1-154B-4856-BB4D-B74982935B12}" dt="2026-08-25T17:28:12.524" v="1367" actId="1035"/>
          <ac:spMkLst>
            <pc:docMk/>
            <pc:sldMk cId="4111234398" sldId="286"/>
            <ac:spMk id="22" creationId="{0A29C254-8FD6-0E2D-976C-C0BEFC9D41FA}"/>
          </ac:spMkLst>
        </pc:spChg>
        <pc:spChg chg="mod">
          <ac:chgData name="Yamina Boumenna" userId="99828590-9bc2-4375-afbd-d86d39b5696d" providerId="ADAL" clId="{06FAABB1-154B-4856-BB4D-B74982935B12}" dt="2026-08-25T20:37:03.718" v="1772" actId="1035"/>
          <ac:spMkLst>
            <pc:docMk/>
            <pc:sldMk cId="4111234398" sldId="286"/>
            <ac:spMk id="31" creationId="{D8A362B7-A006-C50F-B343-B891B6399849}"/>
          </ac:spMkLst>
        </pc:spChg>
        <pc:spChg chg="mod">
          <ac:chgData name="Yamina Boumenna" userId="99828590-9bc2-4375-afbd-d86d39b5696d" providerId="ADAL" clId="{06FAABB1-154B-4856-BB4D-B74982935B12}" dt="2026-08-25T20:37:03.718" v="1772" actId="1035"/>
          <ac:spMkLst>
            <pc:docMk/>
            <pc:sldMk cId="4111234398" sldId="286"/>
            <ac:spMk id="34" creationId="{F4D01A49-FA76-770D-7977-354B24F7226A}"/>
          </ac:spMkLst>
        </pc:spChg>
        <pc:spChg chg="mod">
          <ac:chgData name="Yamina Boumenna" userId="99828590-9bc2-4375-afbd-d86d39b5696d" providerId="ADAL" clId="{06FAABB1-154B-4856-BB4D-B74982935B12}" dt="2026-08-25T20:37:09.287" v="1778" actId="1036"/>
          <ac:spMkLst>
            <pc:docMk/>
            <pc:sldMk cId="4111234398" sldId="286"/>
            <ac:spMk id="40" creationId="{5EAD5B63-A03C-8263-C6B5-B03B3733EBB6}"/>
          </ac:spMkLst>
        </pc:spChg>
        <pc:spChg chg="mod">
          <ac:chgData name="Yamina Boumenna" userId="99828590-9bc2-4375-afbd-d86d39b5696d" providerId="ADAL" clId="{06FAABB1-154B-4856-BB4D-B74982935B12}" dt="2026-08-25T20:37:09.287" v="1778" actId="1036"/>
          <ac:spMkLst>
            <pc:docMk/>
            <pc:sldMk cId="4111234398" sldId="286"/>
            <ac:spMk id="42" creationId="{A8407CE8-FCA9-950C-63CF-E1F7C47B5503}"/>
          </ac:spMkLst>
        </pc:spChg>
        <pc:spChg chg="del">
          <ac:chgData name="Yamina Boumenna" userId="99828590-9bc2-4375-afbd-d86d39b5696d" providerId="ADAL" clId="{06FAABB1-154B-4856-BB4D-B74982935B12}" dt="2026-08-25T20:35:22.464" v="1579" actId="478"/>
          <ac:spMkLst>
            <pc:docMk/>
            <pc:sldMk cId="4111234398" sldId="286"/>
            <ac:spMk id="45" creationId="{2B867CED-4700-0397-E2DB-C2B1619C19BF}"/>
          </ac:spMkLst>
        </pc:spChg>
        <pc:spChg chg="del">
          <ac:chgData name="Yamina Boumenna" userId="99828590-9bc2-4375-afbd-d86d39b5696d" providerId="ADAL" clId="{06FAABB1-154B-4856-BB4D-B74982935B12}" dt="2026-08-25T20:35:22.464" v="1579" actId="478"/>
          <ac:spMkLst>
            <pc:docMk/>
            <pc:sldMk cId="4111234398" sldId="286"/>
            <ac:spMk id="47" creationId="{90AF1BE4-CF29-9DA3-1647-7197F823C865}"/>
          </ac:spMkLst>
        </pc:spChg>
        <pc:spChg chg="del">
          <ac:chgData name="Yamina Boumenna" userId="99828590-9bc2-4375-afbd-d86d39b5696d" providerId="ADAL" clId="{06FAABB1-154B-4856-BB4D-B74982935B12}" dt="2026-08-25T20:35:24.858" v="1580" actId="478"/>
          <ac:spMkLst>
            <pc:docMk/>
            <pc:sldMk cId="4111234398" sldId="286"/>
            <ac:spMk id="49" creationId="{56BA4A2B-1C2F-133A-C667-FAE48B12DF31}"/>
          </ac:spMkLst>
        </pc:spChg>
        <pc:spChg chg="del">
          <ac:chgData name="Yamina Boumenna" userId="99828590-9bc2-4375-afbd-d86d39b5696d" providerId="ADAL" clId="{06FAABB1-154B-4856-BB4D-B74982935B12}" dt="2026-08-25T20:35:22.464" v="1579" actId="478"/>
          <ac:spMkLst>
            <pc:docMk/>
            <pc:sldMk cId="4111234398" sldId="286"/>
            <ac:spMk id="51" creationId="{3FE500C1-7118-1390-99A3-F2D949E1FEC7}"/>
          </ac:spMkLst>
        </pc:spChg>
        <pc:spChg chg="mod">
          <ac:chgData name="Yamina Boumenna" userId="99828590-9bc2-4375-afbd-d86d39b5696d" providerId="ADAL" clId="{06FAABB1-154B-4856-BB4D-B74982935B12}" dt="2026-08-25T17:28:12.524" v="1367" actId="1035"/>
          <ac:spMkLst>
            <pc:docMk/>
            <pc:sldMk cId="4111234398" sldId="286"/>
            <ac:spMk id="61" creationId="{6F1BC358-F839-C7CA-4481-071A68E6B504}"/>
          </ac:spMkLst>
        </pc:spChg>
        <pc:spChg chg="del">
          <ac:chgData name="Yamina Boumenna" userId="99828590-9bc2-4375-afbd-d86d39b5696d" providerId="ADAL" clId="{06FAABB1-154B-4856-BB4D-B74982935B12}" dt="2026-08-25T17:26:19.567" v="1319" actId="478"/>
          <ac:spMkLst>
            <pc:docMk/>
            <pc:sldMk cId="4111234398" sldId="286"/>
            <ac:spMk id="63" creationId="{517A8445-22BF-3EC4-BB9A-EDEE268BCEE6}"/>
          </ac:spMkLst>
        </pc:spChg>
        <pc:spChg chg="del">
          <ac:chgData name="Yamina Boumenna" userId="99828590-9bc2-4375-afbd-d86d39b5696d" providerId="ADAL" clId="{06FAABB1-154B-4856-BB4D-B74982935B12}" dt="2026-08-25T17:26:19.567" v="1319" actId="478"/>
          <ac:spMkLst>
            <pc:docMk/>
            <pc:sldMk cId="4111234398" sldId="286"/>
            <ac:spMk id="65" creationId="{C5908ABD-AB08-61BD-9CB6-1C06292D6CBE}"/>
          </ac:spMkLst>
        </pc:spChg>
        <pc:spChg chg="del">
          <ac:chgData name="Yamina Boumenna" userId="99828590-9bc2-4375-afbd-d86d39b5696d" providerId="ADAL" clId="{06FAABB1-154B-4856-BB4D-B74982935B12}" dt="2026-08-25T17:26:19.567" v="1319" actId="478"/>
          <ac:spMkLst>
            <pc:docMk/>
            <pc:sldMk cId="4111234398" sldId="286"/>
            <ac:spMk id="67" creationId="{58754F7C-CDFC-3B6A-1749-E489D0EC0E30}"/>
          </ac:spMkLst>
        </pc:spChg>
        <pc:spChg chg="del">
          <ac:chgData name="Yamina Boumenna" userId="99828590-9bc2-4375-afbd-d86d39b5696d" providerId="ADAL" clId="{06FAABB1-154B-4856-BB4D-B74982935B12}" dt="2026-08-25T17:26:19.567" v="1319" actId="478"/>
          <ac:spMkLst>
            <pc:docMk/>
            <pc:sldMk cId="4111234398" sldId="286"/>
            <ac:spMk id="68" creationId="{BFFE9997-3D11-9BAF-F139-F77020AC3F8F}"/>
          </ac:spMkLst>
        </pc:spChg>
        <pc:spChg chg="del">
          <ac:chgData name="Yamina Boumenna" userId="99828590-9bc2-4375-afbd-d86d39b5696d" providerId="ADAL" clId="{06FAABB1-154B-4856-BB4D-B74982935B12}" dt="2026-08-25T17:26:19.567" v="1319" actId="478"/>
          <ac:spMkLst>
            <pc:docMk/>
            <pc:sldMk cId="4111234398" sldId="286"/>
            <ac:spMk id="69" creationId="{28EA36B6-E6F8-E250-D704-20C2DCA1CF0E}"/>
          </ac:spMkLst>
        </pc:spChg>
        <pc:spChg chg="del">
          <ac:chgData name="Yamina Boumenna" userId="99828590-9bc2-4375-afbd-d86d39b5696d" providerId="ADAL" clId="{06FAABB1-154B-4856-BB4D-B74982935B12}" dt="2026-08-25T17:26:19.567" v="1319" actId="478"/>
          <ac:spMkLst>
            <pc:docMk/>
            <pc:sldMk cId="4111234398" sldId="286"/>
            <ac:spMk id="74" creationId="{55494727-D0D8-92AC-DF52-88FC5C82188F}"/>
          </ac:spMkLst>
        </pc:spChg>
        <pc:spChg chg="del">
          <ac:chgData name="Yamina Boumenna" userId="99828590-9bc2-4375-afbd-d86d39b5696d" providerId="ADAL" clId="{06FAABB1-154B-4856-BB4D-B74982935B12}" dt="2026-08-25T17:26:19.567" v="1319" actId="478"/>
          <ac:spMkLst>
            <pc:docMk/>
            <pc:sldMk cId="4111234398" sldId="286"/>
            <ac:spMk id="76" creationId="{5BB5FBB7-80A9-F295-9A7F-26A48A356223}"/>
          </ac:spMkLst>
        </pc:spChg>
        <pc:spChg chg="mod">
          <ac:chgData name="Yamina Boumenna" userId="99828590-9bc2-4375-afbd-d86d39b5696d" providerId="ADAL" clId="{06FAABB1-154B-4856-BB4D-B74982935B12}" dt="2026-08-25T20:37:20.083" v="1782" actId="1036"/>
          <ac:spMkLst>
            <pc:docMk/>
            <pc:sldMk cId="4111234398" sldId="286"/>
            <ac:spMk id="78" creationId="{D5F11AAC-8EBE-98E4-63EF-61CF2587AA99}"/>
          </ac:spMkLst>
        </pc:spChg>
        <pc:spChg chg="mod">
          <ac:chgData name="Yamina Boumenna" userId="99828590-9bc2-4375-afbd-d86d39b5696d" providerId="ADAL" clId="{06FAABB1-154B-4856-BB4D-B74982935B12}" dt="2026-08-25T20:54:11.899" v="2245" actId="20577"/>
          <ac:spMkLst>
            <pc:docMk/>
            <pc:sldMk cId="4111234398" sldId="286"/>
            <ac:spMk id="80" creationId="{D5653708-8393-A5C0-CABC-9991A2E06D71}"/>
          </ac:spMkLst>
        </pc:spChg>
        <pc:spChg chg="del">
          <ac:chgData name="Yamina Boumenna" userId="99828590-9bc2-4375-afbd-d86d39b5696d" providerId="ADAL" clId="{06FAABB1-154B-4856-BB4D-B74982935B12}" dt="2026-08-25T20:35:22.464" v="1579" actId="478"/>
          <ac:spMkLst>
            <pc:docMk/>
            <pc:sldMk cId="4111234398" sldId="286"/>
            <ac:spMk id="82" creationId="{43E89A77-F6F6-3C52-76B3-E4A030FF2AF0}"/>
          </ac:spMkLst>
        </pc:spChg>
        <pc:spChg chg="del">
          <ac:chgData name="Yamina Boumenna" userId="99828590-9bc2-4375-afbd-d86d39b5696d" providerId="ADAL" clId="{06FAABB1-154B-4856-BB4D-B74982935B12}" dt="2026-08-25T20:35:22.464" v="1579" actId="478"/>
          <ac:spMkLst>
            <pc:docMk/>
            <pc:sldMk cId="4111234398" sldId="286"/>
            <ac:spMk id="84" creationId="{1BC7CF95-22D8-4802-CCE8-4B014671CD77}"/>
          </ac:spMkLst>
        </pc:spChg>
        <pc:picChg chg="add mod modCrop">
          <ac:chgData name="Yamina Boumenna" userId="99828590-9bc2-4375-afbd-d86d39b5696d" providerId="ADAL" clId="{06FAABB1-154B-4856-BB4D-B74982935B12}" dt="2026-08-25T17:28:12.524" v="1367" actId="1035"/>
          <ac:picMkLst>
            <pc:docMk/>
            <pc:sldMk cId="4111234398" sldId="286"/>
            <ac:picMk id="6" creationId="{2F59D92B-3B8D-CBD3-5DFA-A60566EE0022}"/>
          </ac:picMkLst>
        </pc:picChg>
        <pc:picChg chg="del">
          <ac:chgData name="Yamina Boumenna" userId="99828590-9bc2-4375-afbd-d86d39b5696d" providerId="ADAL" clId="{06FAABB1-154B-4856-BB4D-B74982935B12}" dt="2026-08-25T17:26:16.064" v="1318" actId="478"/>
          <ac:picMkLst>
            <pc:docMk/>
            <pc:sldMk cId="4111234398" sldId="286"/>
            <ac:picMk id="28" creationId="{0DD83580-57DC-08C4-C55A-50505AF5B395}"/>
          </ac:picMkLst>
        </pc:picChg>
        <pc:picChg chg="del">
          <ac:chgData name="Yamina Boumenna" userId="99828590-9bc2-4375-afbd-d86d39b5696d" providerId="ADAL" clId="{06FAABB1-154B-4856-BB4D-B74982935B12}" dt="2026-08-25T20:35:22.464" v="1579" actId="478"/>
          <ac:picMkLst>
            <pc:docMk/>
            <pc:sldMk cId="4111234398" sldId="286"/>
            <ac:picMk id="57" creationId="{11287F1B-F535-A556-6090-EE7E54C0E39A}"/>
          </ac:picMkLst>
        </pc:picChg>
        <pc:picChg chg="del">
          <ac:chgData name="Yamina Boumenna" userId="99828590-9bc2-4375-afbd-d86d39b5696d" providerId="ADAL" clId="{06FAABB1-154B-4856-BB4D-B74982935B12}" dt="2026-08-25T20:35:22.464" v="1579" actId="478"/>
          <ac:picMkLst>
            <pc:docMk/>
            <pc:sldMk cId="4111234398" sldId="286"/>
            <ac:picMk id="59" creationId="{4950F3BC-352A-0A53-2D99-DA43CD88D4F6}"/>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6708" y="3607915"/>
            <a:ext cx="5533833" cy="559676"/>
          </a:xfrm>
        </p:spPr>
        <p:txBody>
          <a:bodyPr anchor="b">
            <a:normAutofit/>
          </a:bodyPr>
          <a:lstStyle>
            <a:lvl1pPr algn="l">
              <a:defRPr sz="3200">
                <a:solidFill>
                  <a:schemeClr val="tx1"/>
                </a:solidFill>
              </a:defRPr>
            </a:lvl1pPr>
          </a:lstStyle>
          <a:p>
            <a:r>
              <a:rPr lang="en-US" altLang="zh-TW"/>
              <a:t>PRODUCT NAME</a:t>
            </a:r>
            <a:endParaRPr lang="en-US"/>
          </a:p>
        </p:txBody>
      </p:sp>
      <p:sp>
        <p:nvSpPr>
          <p:cNvPr id="3" name="Subtitle 2"/>
          <p:cNvSpPr>
            <a:spLocks noGrp="1"/>
          </p:cNvSpPr>
          <p:nvPr>
            <p:ph type="subTitle" idx="1" hasCustomPrompt="1"/>
          </p:nvPr>
        </p:nvSpPr>
        <p:spPr>
          <a:xfrm>
            <a:off x="656708" y="4189313"/>
            <a:ext cx="5533833" cy="428718"/>
          </a:xfrm>
        </p:spPr>
        <p:txBody>
          <a:bodyPr>
            <a:noAutofit/>
          </a:bodyPr>
          <a:lstStyle>
            <a:lvl1pPr marL="0" indent="0" algn="l">
              <a:buNone/>
              <a:defRPr sz="1000">
                <a:solidFill>
                  <a:schemeClr val="tx1"/>
                </a:solidFill>
              </a:defRPr>
            </a:lvl1pPr>
            <a:lvl2pPr marL="323237" indent="0" algn="ctr">
              <a:buNone/>
              <a:defRPr sz="1414"/>
            </a:lvl2pPr>
            <a:lvl3pPr marL="646475" indent="0" algn="ctr">
              <a:buNone/>
              <a:defRPr sz="1273"/>
            </a:lvl3pPr>
            <a:lvl4pPr marL="969713" indent="0" algn="ctr">
              <a:buNone/>
              <a:defRPr sz="1131"/>
            </a:lvl4pPr>
            <a:lvl5pPr marL="1292950" indent="0" algn="ctr">
              <a:buNone/>
              <a:defRPr sz="1131"/>
            </a:lvl5pPr>
            <a:lvl6pPr marL="1616188" indent="0" algn="ctr">
              <a:buNone/>
              <a:defRPr sz="1131"/>
            </a:lvl6pPr>
            <a:lvl7pPr marL="1939425" indent="0" algn="ctr">
              <a:buNone/>
              <a:defRPr sz="1131"/>
            </a:lvl7pPr>
            <a:lvl8pPr marL="2262663" indent="0" algn="ctr">
              <a:buNone/>
              <a:defRPr sz="1131"/>
            </a:lvl8pPr>
            <a:lvl9pPr marL="2585901" indent="0" algn="ctr">
              <a:buNone/>
              <a:defRPr sz="1131"/>
            </a:lvl9pPr>
          </a:lstStyle>
          <a:p>
            <a:r>
              <a:rPr lang="en-US" altLang="zh-TW"/>
              <a:t>DESCRIPTION</a:t>
            </a:r>
            <a:endParaRPr lang="en-US"/>
          </a:p>
        </p:txBody>
      </p:sp>
      <p:sp>
        <p:nvSpPr>
          <p:cNvPr id="13" name="文字版面配置區 73"/>
          <p:cNvSpPr>
            <a:spLocks noGrp="1"/>
          </p:cNvSpPr>
          <p:nvPr>
            <p:ph type="body" sz="quarter" idx="50" hasCustomPrompt="1"/>
          </p:nvPr>
        </p:nvSpPr>
        <p:spPr>
          <a:xfrm>
            <a:off x="2003788" y="8674873"/>
            <a:ext cx="4186753" cy="156449"/>
          </a:xfrm>
        </p:spPr>
        <p:txBody>
          <a:bodyPr>
            <a:noAutofit/>
          </a:bodyPr>
          <a:lstStyle>
            <a:lvl1pPr marL="0" indent="0" algn="r">
              <a:buNone/>
              <a:defRPr sz="800">
                <a:solidFill>
                  <a:schemeClr val="tx1">
                    <a:lumMod val="50000"/>
                    <a:lumOff val="50000"/>
                  </a:schemeClr>
                </a:solidFill>
              </a:defRPr>
            </a:lvl1pPr>
          </a:lstStyle>
          <a:p>
            <a:pPr lvl="0"/>
            <a:r>
              <a:rPr lang="en-US" altLang="zh-TW"/>
              <a:t>FOOTER</a:t>
            </a:r>
            <a:endParaRPr lang="zh-TW" altLang="en-US"/>
          </a:p>
        </p:txBody>
      </p:sp>
      <p:pic>
        <p:nvPicPr>
          <p:cNvPr id="6" name="圖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5003" y="0"/>
            <a:ext cx="527305" cy="917450"/>
          </a:xfrm>
          <a:prstGeom prst="rect">
            <a:avLst/>
          </a:prstGeom>
        </p:spPr>
      </p:pic>
    </p:spTree>
    <p:extLst>
      <p:ext uri="{BB962C8B-B14F-4D97-AF65-F5344CB8AC3E}">
        <p14:creationId xmlns:p14="http://schemas.microsoft.com/office/powerpoint/2010/main" val="1209313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ARIN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56437" y="1095781"/>
            <a:ext cx="5548393" cy="230161"/>
          </a:xfrm>
        </p:spPr>
        <p:txBody>
          <a:bodyPr>
            <a:noAutofit/>
          </a:bodyPr>
          <a:lstStyle>
            <a:lvl1pPr marL="0" indent="0">
              <a:buNone/>
              <a:defRPr sz="1200" b="1">
                <a:solidFill>
                  <a:schemeClr val="tx1">
                    <a:lumMod val="75000"/>
                    <a:lumOff val="25000"/>
                  </a:schemeClr>
                </a:solidFill>
              </a:defRPr>
            </a:lvl1pPr>
          </a:lstStyle>
          <a:p>
            <a:pPr lvl="0"/>
            <a:r>
              <a:rPr lang="en-US" altLang="zh-TW"/>
              <a:t>INPORTANT SAFETY INSTRUCTIONS</a:t>
            </a:r>
            <a:endParaRPr lang="zh-TW" altLang="en-US"/>
          </a:p>
        </p:txBody>
      </p:sp>
      <p:sp>
        <p:nvSpPr>
          <p:cNvPr id="30" name="文字版面配置區 29"/>
          <p:cNvSpPr>
            <a:spLocks noGrp="1"/>
          </p:cNvSpPr>
          <p:nvPr>
            <p:ph type="body" sz="quarter" idx="18" hasCustomPrompt="1"/>
          </p:nvPr>
        </p:nvSpPr>
        <p:spPr>
          <a:xfrm>
            <a:off x="656708" y="1337717"/>
            <a:ext cx="5547464" cy="1623197"/>
          </a:xfrm>
        </p:spPr>
        <p:txBody>
          <a:bodyPr>
            <a:normAutofit/>
          </a:bodyPr>
          <a:lstStyle>
            <a:lvl1pPr marL="0" indent="0">
              <a:buNone/>
              <a:defRPr sz="800" baseline="0">
                <a:solidFill>
                  <a:schemeClr val="tx1"/>
                </a:solidFill>
              </a:defRPr>
            </a:lvl1pPr>
          </a:lstStyle>
          <a:p>
            <a:pPr lvl="0"/>
            <a:r>
              <a:rPr lang="en-US" altLang="zh-TW"/>
              <a:t>Click to Edit</a:t>
            </a:r>
          </a:p>
        </p:txBody>
      </p:sp>
      <p:sp>
        <p:nvSpPr>
          <p:cNvPr id="54" name="Title 1"/>
          <p:cNvSpPr>
            <a:spLocks noGrp="1"/>
          </p:cNvSpPr>
          <p:nvPr>
            <p:ph type="title" hasCustomPrompt="1"/>
          </p:nvPr>
        </p:nvSpPr>
        <p:spPr>
          <a:xfrm>
            <a:off x="4032914" y="254001"/>
            <a:ext cx="2171916" cy="259200"/>
          </a:xfrm>
        </p:spPr>
        <p:txBody>
          <a:bodyPr>
            <a:noAutofit/>
          </a:bodyPr>
          <a:lstStyle>
            <a:lvl1pPr algn="r">
              <a:defRPr sz="1400" b="1" baseline="0">
                <a:solidFill>
                  <a:schemeClr val="tx1"/>
                </a:solidFill>
              </a:defRPr>
            </a:lvl1pPr>
          </a:lstStyle>
          <a:p>
            <a:r>
              <a:rPr lang="en-US"/>
              <a:t>PRODUCT NAME</a:t>
            </a:r>
          </a:p>
        </p:txBody>
      </p:sp>
      <p:sp>
        <p:nvSpPr>
          <p:cNvPr id="55" name="文字版面配置區 9"/>
          <p:cNvSpPr>
            <a:spLocks noGrp="1"/>
          </p:cNvSpPr>
          <p:nvPr>
            <p:ph type="body" sz="quarter" idx="13" hasCustomPrompt="1"/>
          </p:nvPr>
        </p:nvSpPr>
        <p:spPr>
          <a:xfrm>
            <a:off x="4032913" y="501066"/>
            <a:ext cx="2176469" cy="187200"/>
          </a:xfrm>
        </p:spPr>
        <p:txBody>
          <a:bodyPr>
            <a:normAutofit/>
          </a:bodyPr>
          <a:lstStyle>
            <a:lvl1pPr marL="0" indent="0" algn="r">
              <a:buNone/>
              <a:defRPr sz="1000" baseline="0">
                <a:solidFill>
                  <a:schemeClr val="tx1"/>
                </a:solidFill>
              </a:defRPr>
            </a:lvl1pPr>
          </a:lstStyle>
          <a:p>
            <a:pPr lvl="0"/>
            <a:r>
              <a:rPr lang="en-US" altLang="zh-TW"/>
              <a:t>INSTALLATION GUIDE</a:t>
            </a:r>
            <a:endParaRPr lang="zh-TW" altLang="en-US"/>
          </a:p>
        </p:txBody>
      </p:sp>
      <p:sp>
        <p:nvSpPr>
          <p:cNvPr id="47" name="Content Placeholder 2"/>
          <p:cNvSpPr>
            <a:spLocks noGrp="1"/>
          </p:cNvSpPr>
          <p:nvPr>
            <p:ph idx="51" hasCustomPrompt="1"/>
          </p:nvPr>
        </p:nvSpPr>
        <p:spPr>
          <a:xfrm>
            <a:off x="902987" y="4872168"/>
            <a:ext cx="5289039" cy="230161"/>
          </a:xfrm>
        </p:spPr>
        <p:txBody>
          <a:bodyPr>
            <a:noAutofit/>
          </a:bodyPr>
          <a:lstStyle>
            <a:lvl1pPr marL="0" indent="0">
              <a:buNone/>
              <a:defRPr sz="1200" b="1">
                <a:solidFill>
                  <a:schemeClr val="tx1">
                    <a:lumMod val="75000"/>
                    <a:lumOff val="25000"/>
                  </a:schemeClr>
                </a:solidFill>
              </a:defRPr>
            </a:lvl1pPr>
          </a:lstStyle>
          <a:p>
            <a:pPr lvl="0"/>
            <a:r>
              <a:rPr lang="en-US" altLang="zh-TW"/>
              <a:t>WARNING</a:t>
            </a:r>
            <a:endParaRPr lang="zh-TW" altLang="en-US"/>
          </a:p>
        </p:txBody>
      </p:sp>
      <p:sp>
        <p:nvSpPr>
          <p:cNvPr id="49" name="文字版面配置區 29"/>
          <p:cNvSpPr>
            <a:spLocks noGrp="1"/>
          </p:cNvSpPr>
          <p:nvPr>
            <p:ph type="body" sz="quarter" idx="52" hasCustomPrompt="1"/>
          </p:nvPr>
        </p:nvSpPr>
        <p:spPr>
          <a:xfrm>
            <a:off x="643903" y="5131523"/>
            <a:ext cx="5547464" cy="411569"/>
          </a:xfrm>
        </p:spPr>
        <p:txBody>
          <a:bodyPr>
            <a:normAutofit/>
          </a:bodyPr>
          <a:lstStyle>
            <a:lvl1pPr marL="0" indent="0">
              <a:buNone/>
              <a:defRPr sz="800" baseline="0">
                <a:solidFill>
                  <a:schemeClr val="tx1"/>
                </a:solidFill>
              </a:defRPr>
            </a:lvl1pPr>
          </a:lstStyle>
          <a:p>
            <a:pPr lvl="0"/>
            <a:r>
              <a:rPr lang="en-US" altLang="zh-TW"/>
              <a:t>Click to Edit</a:t>
            </a:r>
          </a:p>
          <a:p>
            <a:pPr lvl="0"/>
            <a:r>
              <a:rPr lang="en-US" altLang="zh-TW"/>
              <a:t>2</a:t>
            </a:r>
            <a:endParaRPr lang="zh-TW" altLang="en-US"/>
          </a:p>
        </p:txBody>
      </p:sp>
      <p:sp>
        <p:nvSpPr>
          <p:cNvPr id="57" name="Content Placeholder 2"/>
          <p:cNvSpPr>
            <a:spLocks noGrp="1"/>
          </p:cNvSpPr>
          <p:nvPr>
            <p:ph idx="53" hasCustomPrompt="1"/>
          </p:nvPr>
        </p:nvSpPr>
        <p:spPr>
          <a:xfrm>
            <a:off x="643632" y="5979076"/>
            <a:ext cx="5548393" cy="230161"/>
          </a:xfrm>
        </p:spPr>
        <p:txBody>
          <a:bodyPr>
            <a:noAutofit/>
          </a:bodyPr>
          <a:lstStyle>
            <a:lvl1pPr marL="0" indent="0">
              <a:buNone/>
              <a:defRPr sz="1200" b="1" baseline="0">
                <a:solidFill>
                  <a:schemeClr val="tx1">
                    <a:lumMod val="75000"/>
                    <a:lumOff val="25000"/>
                  </a:schemeClr>
                </a:solidFill>
              </a:defRPr>
            </a:lvl1pPr>
          </a:lstStyle>
          <a:p>
            <a:pPr lvl="0"/>
            <a:r>
              <a:rPr lang="en-US" altLang="zh-TW"/>
              <a:t>WIRING DIAGRAM</a:t>
            </a:r>
            <a:endParaRPr lang="zh-TW" altLang="en-US"/>
          </a:p>
        </p:txBody>
      </p:sp>
      <p:sp>
        <p:nvSpPr>
          <p:cNvPr id="58" name="文字版面配置區 29"/>
          <p:cNvSpPr>
            <a:spLocks noGrp="1"/>
          </p:cNvSpPr>
          <p:nvPr>
            <p:ph type="body" sz="quarter" idx="54" hasCustomPrompt="1"/>
          </p:nvPr>
        </p:nvSpPr>
        <p:spPr>
          <a:xfrm>
            <a:off x="643903" y="6221012"/>
            <a:ext cx="5547464" cy="2084710"/>
          </a:xfrm>
        </p:spPr>
        <p:txBody>
          <a:bodyPr>
            <a:normAutofit/>
          </a:bodyPr>
          <a:lstStyle>
            <a:lvl1pPr marL="0" indent="0">
              <a:buNone/>
              <a:defRPr sz="800" baseline="0">
                <a:solidFill>
                  <a:schemeClr val="tx1"/>
                </a:solidFill>
              </a:defRPr>
            </a:lvl1pPr>
          </a:lstStyle>
          <a:p>
            <a:pPr lvl="0"/>
            <a:r>
              <a:rPr lang="en-US" altLang="zh-TW"/>
              <a:t>Click to Edit</a:t>
            </a:r>
            <a:endParaRPr lang="zh-TW" altLang="en-US"/>
          </a:p>
        </p:txBody>
      </p:sp>
      <p:sp>
        <p:nvSpPr>
          <p:cNvPr id="9" name="圖片版面配置區 8"/>
          <p:cNvSpPr>
            <a:spLocks noGrp="1"/>
          </p:cNvSpPr>
          <p:nvPr>
            <p:ph type="pic" sz="quarter" idx="55" hasCustomPrompt="1"/>
          </p:nvPr>
        </p:nvSpPr>
        <p:spPr>
          <a:xfrm>
            <a:off x="643632" y="4872168"/>
            <a:ext cx="259355" cy="259355"/>
          </a:xfrm>
        </p:spPr>
        <p:txBody>
          <a:bodyPr>
            <a:normAutofit/>
          </a:bodyPr>
          <a:lstStyle>
            <a:lvl1pPr marL="0" indent="0">
              <a:buNone/>
              <a:defRPr sz="850"/>
            </a:lvl1pPr>
          </a:lstStyle>
          <a:p>
            <a:r>
              <a:rPr lang="en-US" altLang="zh-TW"/>
              <a:t>FIG</a:t>
            </a:r>
            <a:endParaRPr lang="zh-TW" altLang="en-US"/>
          </a:p>
        </p:txBody>
      </p:sp>
      <p:sp>
        <p:nvSpPr>
          <p:cNvPr id="61" name="文字版面配置區 71"/>
          <p:cNvSpPr>
            <a:spLocks noGrp="1"/>
          </p:cNvSpPr>
          <p:nvPr>
            <p:ph type="body" sz="quarter" idx="49" hasCustomPrompt="1"/>
          </p:nvPr>
        </p:nvSpPr>
        <p:spPr>
          <a:xfrm>
            <a:off x="5664172" y="8638303"/>
            <a:ext cx="540000" cy="191054"/>
          </a:xfrm>
        </p:spPr>
        <p:txBody>
          <a:bodyPr>
            <a:noAutofit/>
          </a:bodyPr>
          <a:lstStyle>
            <a:lvl1pPr marL="0" indent="0" algn="r">
              <a:buNone/>
              <a:defRPr sz="900">
                <a:solidFill>
                  <a:schemeClr val="tx1">
                    <a:lumMod val="50000"/>
                    <a:lumOff val="50000"/>
                  </a:schemeClr>
                </a:solidFill>
              </a:defRPr>
            </a:lvl1pPr>
          </a:lstStyle>
          <a:p>
            <a:pPr lvl="0"/>
            <a:r>
              <a:rPr lang="en-US" altLang="zh-TW"/>
              <a:t>PAGE</a:t>
            </a:r>
            <a:endParaRPr lang="zh-TW" altLang="en-US"/>
          </a:p>
        </p:txBody>
      </p:sp>
      <p:sp>
        <p:nvSpPr>
          <p:cNvPr id="73" name="Content Placeholder 2"/>
          <p:cNvSpPr>
            <a:spLocks noGrp="1"/>
          </p:cNvSpPr>
          <p:nvPr>
            <p:ph idx="57" hasCustomPrompt="1"/>
          </p:nvPr>
        </p:nvSpPr>
        <p:spPr>
          <a:xfrm>
            <a:off x="656437" y="3269699"/>
            <a:ext cx="5548393" cy="230161"/>
          </a:xfrm>
        </p:spPr>
        <p:txBody>
          <a:bodyPr>
            <a:noAutofit/>
          </a:bodyPr>
          <a:lstStyle>
            <a:lvl1pPr marL="0" indent="0">
              <a:buNone/>
              <a:defRPr sz="1200" b="1" baseline="0">
                <a:solidFill>
                  <a:schemeClr val="tx1">
                    <a:lumMod val="75000"/>
                    <a:lumOff val="25000"/>
                  </a:schemeClr>
                </a:solidFill>
              </a:defRPr>
            </a:lvl1pPr>
          </a:lstStyle>
          <a:p>
            <a:pPr lvl="0"/>
            <a:r>
              <a:rPr lang="en-US" altLang="zh-TW"/>
              <a:t>PRODUCT SERIES</a:t>
            </a:r>
            <a:endParaRPr lang="zh-TW" altLang="en-US"/>
          </a:p>
        </p:txBody>
      </p:sp>
      <p:sp>
        <p:nvSpPr>
          <p:cNvPr id="13" name="表格版面配置區 12"/>
          <p:cNvSpPr>
            <a:spLocks noGrp="1"/>
          </p:cNvSpPr>
          <p:nvPr>
            <p:ph type="tbl" sz="quarter" idx="58" hasCustomPrompt="1"/>
          </p:nvPr>
        </p:nvSpPr>
        <p:spPr>
          <a:xfrm>
            <a:off x="656708" y="3511635"/>
            <a:ext cx="5547463" cy="1120690"/>
          </a:xfrm>
        </p:spPr>
        <p:txBody>
          <a:bodyPr>
            <a:normAutofit/>
          </a:bodyPr>
          <a:lstStyle>
            <a:lvl1pPr marL="0" indent="0">
              <a:buNone/>
              <a:defRPr sz="1200"/>
            </a:lvl1pPr>
          </a:lstStyle>
          <a:p>
            <a:r>
              <a:rPr lang="en-US" altLang="zh-TW"/>
              <a:t>FORM</a:t>
            </a:r>
            <a:endParaRPr lang="zh-TW" altLang="en-US"/>
          </a:p>
        </p:txBody>
      </p:sp>
      <p:pic>
        <p:nvPicPr>
          <p:cNvPr id="15" name="圖片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5003" y="0"/>
            <a:ext cx="527305" cy="917450"/>
          </a:xfrm>
          <a:prstGeom prst="rect">
            <a:avLst/>
          </a:prstGeom>
        </p:spPr>
      </p:pic>
    </p:spTree>
    <p:extLst>
      <p:ext uri="{BB962C8B-B14F-4D97-AF65-F5344CB8AC3E}">
        <p14:creationId xmlns:p14="http://schemas.microsoft.com/office/powerpoint/2010/main" val="788772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ols Required">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56438" y="1095781"/>
            <a:ext cx="5548392" cy="230161"/>
          </a:xfrm>
        </p:spPr>
        <p:txBody>
          <a:bodyPr>
            <a:noAutofit/>
          </a:bodyPr>
          <a:lstStyle>
            <a:lvl1pPr marL="0" indent="0">
              <a:buNone/>
              <a:defRPr sz="1200" b="1" baseline="0">
                <a:solidFill>
                  <a:schemeClr val="tx1">
                    <a:lumMod val="75000"/>
                    <a:lumOff val="25000"/>
                  </a:schemeClr>
                </a:solidFill>
              </a:defRPr>
            </a:lvl1pPr>
          </a:lstStyle>
          <a:p>
            <a:pPr lvl="0"/>
            <a:r>
              <a:rPr lang="en-US" altLang="zh-TW"/>
              <a:t>TOOLS REQUIRED</a:t>
            </a:r>
            <a:endParaRPr lang="zh-TW" altLang="en-US"/>
          </a:p>
        </p:txBody>
      </p:sp>
      <p:sp>
        <p:nvSpPr>
          <p:cNvPr id="30" name="文字版面配置區 29"/>
          <p:cNvSpPr>
            <a:spLocks noGrp="1"/>
          </p:cNvSpPr>
          <p:nvPr>
            <p:ph type="body" sz="quarter" idx="18" hasCustomPrompt="1"/>
          </p:nvPr>
        </p:nvSpPr>
        <p:spPr>
          <a:xfrm>
            <a:off x="656708" y="1337717"/>
            <a:ext cx="5547464" cy="1206307"/>
          </a:xfrm>
        </p:spPr>
        <p:txBody>
          <a:bodyPr>
            <a:normAutofit/>
          </a:bodyPr>
          <a:lstStyle>
            <a:lvl1pPr marL="0" indent="0">
              <a:buNone/>
              <a:defRPr sz="800" baseline="0">
                <a:solidFill>
                  <a:schemeClr val="tx1"/>
                </a:solidFill>
              </a:defRPr>
            </a:lvl1pPr>
          </a:lstStyle>
          <a:p>
            <a:pPr lvl="0"/>
            <a:r>
              <a:rPr lang="en-US" altLang="zh-TW"/>
              <a:t>Click to Edit</a:t>
            </a:r>
          </a:p>
        </p:txBody>
      </p:sp>
      <p:sp>
        <p:nvSpPr>
          <p:cNvPr id="54" name="Title 1"/>
          <p:cNvSpPr>
            <a:spLocks noGrp="1"/>
          </p:cNvSpPr>
          <p:nvPr>
            <p:ph type="title" hasCustomPrompt="1"/>
          </p:nvPr>
        </p:nvSpPr>
        <p:spPr>
          <a:xfrm>
            <a:off x="4032914" y="254001"/>
            <a:ext cx="2171916" cy="259200"/>
          </a:xfrm>
        </p:spPr>
        <p:txBody>
          <a:bodyPr>
            <a:noAutofit/>
          </a:bodyPr>
          <a:lstStyle>
            <a:lvl1pPr algn="r">
              <a:defRPr sz="1400" b="1" baseline="0">
                <a:solidFill>
                  <a:schemeClr val="tx1"/>
                </a:solidFill>
              </a:defRPr>
            </a:lvl1pPr>
          </a:lstStyle>
          <a:p>
            <a:r>
              <a:rPr lang="en-US"/>
              <a:t>PRODUCT NAME</a:t>
            </a:r>
          </a:p>
        </p:txBody>
      </p:sp>
      <p:sp>
        <p:nvSpPr>
          <p:cNvPr id="55" name="文字版面配置區 9"/>
          <p:cNvSpPr>
            <a:spLocks noGrp="1"/>
          </p:cNvSpPr>
          <p:nvPr>
            <p:ph type="body" sz="quarter" idx="13" hasCustomPrompt="1"/>
          </p:nvPr>
        </p:nvSpPr>
        <p:spPr>
          <a:xfrm>
            <a:off x="4032913" y="501066"/>
            <a:ext cx="2176469" cy="187200"/>
          </a:xfrm>
        </p:spPr>
        <p:txBody>
          <a:bodyPr>
            <a:normAutofit/>
          </a:bodyPr>
          <a:lstStyle>
            <a:lvl1pPr marL="0" indent="0" algn="r">
              <a:buNone/>
              <a:defRPr sz="1000" baseline="0">
                <a:solidFill>
                  <a:schemeClr val="tx1"/>
                </a:solidFill>
              </a:defRPr>
            </a:lvl1pPr>
          </a:lstStyle>
          <a:p>
            <a:pPr lvl="0"/>
            <a:r>
              <a:rPr lang="en-US" altLang="zh-TW"/>
              <a:t>INSTALLATION GUIDE</a:t>
            </a:r>
            <a:endParaRPr lang="zh-TW" altLang="en-US"/>
          </a:p>
        </p:txBody>
      </p:sp>
      <p:sp>
        <p:nvSpPr>
          <p:cNvPr id="9" name="圖片版面配置區 8"/>
          <p:cNvSpPr>
            <a:spLocks noGrp="1"/>
          </p:cNvSpPr>
          <p:nvPr>
            <p:ph type="pic" sz="quarter" idx="55" hasCustomPrompt="1"/>
          </p:nvPr>
        </p:nvSpPr>
        <p:spPr>
          <a:xfrm>
            <a:off x="656438" y="2730716"/>
            <a:ext cx="1800000" cy="1281450"/>
          </a:xfrm>
        </p:spPr>
        <p:txBody>
          <a:bodyPr>
            <a:normAutofit/>
          </a:bodyPr>
          <a:lstStyle>
            <a:lvl1pPr marL="0" indent="0">
              <a:buNone/>
              <a:defRPr sz="850"/>
            </a:lvl1pPr>
          </a:lstStyle>
          <a:p>
            <a:r>
              <a:rPr lang="en-US" altLang="zh-TW"/>
              <a:t>FIG</a:t>
            </a:r>
            <a:endParaRPr lang="zh-TW" altLang="en-US"/>
          </a:p>
        </p:txBody>
      </p:sp>
      <p:sp>
        <p:nvSpPr>
          <p:cNvPr id="15" name="圖片版面配置區 8"/>
          <p:cNvSpPr>
            <a:spLocks noGrp="1"/>
          </p:cNvSpPr>
          <p:nvPr>
            <p:ph type="pic" sz="quarter" idx="59" hasCustomPrompt="1"/>
          </p:nvPr>
        </p:nvSpPr>
        <p:spPr>
          <a:xfrm>
            <a:off x="2530305" y="2729211"/>
            <a:ext cx="1800000" cy="1281450"/>
          </a:xfrm>
        </p:spPr>
        <p:txBody>
          <a:bodyPr>
            <a:normAutofit/>
          </a:bodyPr>
          <a:lstStyle>
            <a:lvl1pPr marL="0" indent="0">
              <a:buNone/>
              <a:defRPr sz="850"/>
            </a:lvl1pPr>
          </a:lstStyle>
          <a:p>
            <a:r>
              <a:rPr lang="en-US" altLang="zh-TW"/>
              <a:t>FIG</a:t>
            </a:r>
            <a:endParaRPr lang="zh-TW" altLang="en-US"/>
          </a:p>
        </p:txBody>
      </p:sp>
      <p:sp>
        <p:nvSpPr>
          <p:cNvPr id="17" name="文字版面配置區 71"/>
          <p:cNvSpPr>
            <a:spLocks noGrp="1"/>
          </p:cNvSpPr>
          <p:nvPr>
            <p:ph type="body" sz="quarter" idx="49" hasCustomPrompt="1"/>
          </p:nvPr>
        </p:nvSpPr>
        <p:spPr>
          <a:xfrm>
            <a:off x="5664172" y="8638303"/>
            <a:ext cx="540000" cy="191054"/>
          </a:xfrm>
        </p:spPr>
        <p:txBody>
          <a:bodyPr>
            <a:noAutofit/>
          </a:bodyPr>
          <a:lstStyle>
            <a:lvl1pPr marL="0" indent="0" algn="r">
              <a:buNone/>
              <a:defRPr sz="900">
                <a:solidFill>
                  <a:schemeClr val="tx1">
                    <a:lumMod val="50000"/>
                    <a:lumOff val="50000"/>
                  </a:schemeClr>
                </a:solidFill>
              </a:defRPr>
            </a:lvl1pPr>
          </a:lstStyle>
          <a:p>
            <a:pPr lvl="0"/>
            <a:r>
              <a:rPr lang="en-US" altLang="zh-TW"/>
              <a:t>PAGE</a:t>
            </a:r>
            <a:endParaRPr lang="zh-TW" altLang="en-US"/>
          </a:p>
        </p:txBody>
      </p:sp>
      <p:sp>
        <p:nvSpPr>
          <p:cNvPr id="18" name="文字版面配置區 29"/>
          <p:cNvSpPr>
            <a:spLocks noGrp="1"/>
          </p:cNvSpPr>
          <p:nvPr>
            <p:ph type="body" sz="quarter" idx="60" hasCustomPrompt="1"/>
          </p:nvPr>
        </p:nvSpPr>
        <p:spPr>
          <a:xfrm>
            <a:off x="656708" y="4195848"/>
            <a:ext cx="5547464" cy="1206307"/>
          </a:xfrm>
        </p:spPr>
        <p:txBody>
          <a:bodyPr>
            <a:normAutofit/>
          </a:bodyPr>
          <a:lstStyle>
            <a:lvl1pPr marL="0" indent="0">
              <a:buNone/>
              <a:defRPr sz="800" baseline="0">
                <a:solidFill>
                  <a:schemeClr val="tx1"/>
                </a:solidFill>
              </a:defRPr>
            </a:lvl1pPr>
          </a:lstStyle>
          <a:p>
            <a:pPr lvl="0"/>
            <a:r>
              <a:rPr lang="en-US" altLang="zh-TW"/>
              <a:t>Click to Edit</a:t>
            </a:r>
          </a:p>
        </p:txBody>
      </p:sp>
      <p:sp>
        <p:nvSpPr>
          <p:cNvPr id="13" name="圖片版面配置區 8"/>
          <p:cNvSpPr>
            <a:spLocks noGrp="1"/>
          </p:cNvSpPr>
          <p:nvPr>
            <p:ph type="pic" sz="quarter" idx="63" hasCustomPrompt="1"/>
          </p:nvPr>
        </p:nvSpPr>
        <p:spPr>
          <a:xfrm>
            <a:off x="4404172" y="2727706"/>
            <a:ext cx="1800000" cy="1281450"/>
          </a:xfrm>
        </p:spPr>
        <p:txBody>
          <a:bodyPr>
            <a:normAutofit/>
          </a:bodyPr>
          <a:lstStyle>
            <a:lvl1pPr marL="0" indent="0">
              <a:buNone/>
              <a:defRPr sz="850"/>
            </a:lvl1pPr>
          </a:lstStyle>
          <a:p>
            <a:r>
              <a:rPr lang="en-US" altLang="zh-TW"/>
              <a:t>FIG</a:t>
            </a:r>
            <a:endParaRPr lang="zh-TW" altLang="en-US"/>
          </a:p>
        </p:txBody>
      </p:sp>
      <p:sp>
        <p:nvSpPr>
          <p:cNvPr id="14" name="圖片版面配置區 8"/>
          <p:cNvSpPr>
            <a:spLocks noGrp="1"/>
          </p:cNvSpPr>
          <p:nvPr>
            <p:ph type="pic" sz="quarter" idx="64" hasCustomPrompt="1"/>
          </p:nvPr>
        </p:nvSpPr>
        <p:spPr>
          <a:xfrm>
            <a:off x="656438" y="5594295"/>
            <a:ext cx="1800000" cy="1281450"/>
          </a:xfrm>
        </p:spPr>
        <p:txBody>
          <a:bodyPr>
            <a:normAutofit/>
          </a:bodyPr>
          <a:lstStyle>
            <a:lvl1pPr marL="0" indent="0">
              <a:buNone/>
              <a:defRPr sz="850"/>
            </a:lvl1pPr>
          </a:lstStyle>
          <a:p>
            <a:r>
              <a:rPr lang="en-US" altLang="zh-TW"/>
              <a:t>FIG</a:t>
            </a:r>
            <a:endParaRPr lang="zh-TW" altLang="en-US"/>
          </a:p>
        </p:txBody>
      </p:sp>
      <p:sp>
        <p:nvSpPr>
          <p:cNvPr id="16" name="圖片版面配置區 8"/>
          <p:cNvSpPr>
            <a:spLocks noGrp="1"/>
          </p:cNvSpPr>
          <p:nvPr>
            <p:ph type="pic" sz="quarter" idx="65" hasCustomPrompt="1"/>
          </p:nvPr>
        </p:nvSpPr>
        <p:spPr>
          <a:xfrm>
            <a:off x="2530305" y="5592790"/>
            <a:ext cx="1800000" cy="1281450"/>
          </a:xfrm>
        </p:spPr>
        <p:txBody>
          <a:bodyPr>
            <a:normAutofit/>
          </a:bodyPr>
          <a:lstStyle>
            <a:lvl1pPr marL="0" indent="0">
              <a:buNone/>
              <a:defRPr sz="850"/>
            </a:lvl1pPr>
          </a:lstStyle>
          <a:p>
            <a:r>
              <a:rPr lang="en-US" altLang="zh-TW"/>
              <a:t>FIG</a:t>
            </a:r>
            <a:endParaRPr lang="zh-TW" altLang="en-US"/>
          </a:p>
        </p:txBody>
      </p:sp>
      <p:sp>
        <p:nvSpPr>
          <p:cNvPr id="21" name="圖片版面配置區 8"/>
          <p:cNvSpPr>
            <a:spLocks noGrp="1"/>
          </p:cNvSpPr>
          <p:nvPr>
            <p:ph type="pic" sz="quarter" idx="66" hasCustomPrompt="1"/>
          </p:nvPr>
        </p:nvSpPr>
        <p:spPr>
          <a:xfrm>
            <a:off x="4404172" y="5591285"/>
            <a:ext cx="1800000" cy="1281450"/>
          </a:xfrm>
        </p:spPr>
        <p:txBody>
          <a:bodyPr>
            <a:normAutofit/>
          </a:bodyPr>
          <a:lstStyle>
            <a:lvl1pPr marL="0" indent="0">
              <a:buNone/>
              <a:defRPr sz="850"/>
            </a:lvl1pPr>
          </a:lstStyle>
          <a:p>
            <a:r>
              <a:rPr lang="en-US" altLang="zh-TW"/>
              <a:t>FIG</a:t>
            </a:r>
            <a:endParaRPr lang="zh-TW" altLang="en-US"/>
          </a:p>
        </p:txBody>
      </p:sp>
      <p:pic>
        <p:nvPicPr>
          <p:cNvPr id="19" name="圖片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5003" y="0"/>
            <a:ext cx="527305" cy="917450"/>
          </a:xfrm>
          <a:prstGeom prst="rect">
            <a:avLst/>
          </a:prstGeom>
        </p:spPr>
      </p:pic>
    </p:spTree>
    <p:extLst>
      <p:ext uri="{BB962C8B-B14F-4D97-AF65-F5344CB8AC3E}">
        <p14:creationId xmlns:p14="http://schemas.microsoft.com/office/powerpoint/2010/main" val="3865192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tallation Instruc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56438" y="1095781"/>
            <a:ext cx="5548392" cy="230161"/>
          </a:xfrm>
        </p:spPr>
        <p:txBody>
          <a:bodyPr>
            <a:noAutofit/>
          </a:bodyPr>
          <a:lstStyle>
            <a:lvl1pPr marL="0" indent="0">
              <a:buNone/>
              <a:defRPr sz="1200" b="1" baseline="0">
                <a:solidFill>
                  <a:schemeClr val="tx1">
                    <a:lumMod val="75000"/>
                    <a:lumOff val="25000"/>
                  </a:schemeClr>
                </a:solidFill>
              </a:defRPr>
            </a:lvl1pPr>
          </a:lstStyle>
          <a:p>
            <a:pPr lvl="0"/>
            <a:r>
              <a:rPr lang="en-US" altLang="zh-TW"/>
              <a:t>INSTALLATION INSTRUCTION</a:t>
            </a:r>
            <a:endParaRPr lang="zh-TW" altLang="en-US"/>
          </a:p>
        </p:txBody>
      </p:sp>
      <p:sp>
        <p:nvSpPr>
          <p:cNvPr id="54" name="Title 1"/>
          <p:cNvSpPr>
            <a:spLocks noGrp="1"/>
          </p:cNvSpPr>
          <p:nvPr>
            <p:ph type="title" hasCustomPrompt="1"/>
          </p:nvPr>
        </p:nvSpPr>
        <p:spPr>
          <a:xfrm>
            <a:off x="4032914" y="254001"/>
            <a:ext cx="2171916" cy="259200"/>
          </a:xfrm>
        </p:spPr>
        <p:txBody>
          <a:bodyPr>
            <a:noAutofit/>
          </a:bodyPr>
          <a:lstStyle>
            <a:lvl1pPr algn="r">
              <a:defRPr sz="1400" b="1" baseline="0">
                <a:solidFill>
                  <a:schemeClr val="tx1"/>
                </a:solidFill>
              </a:defRPr>
            </a:lvl1pPr>
          </a:lstStyle>
          <a:p>
            <a:r>
              <a:rPr lang="en-US"/>
              <a:t>PRODUCT NAME</a:t>
            </a:r>
          </a:p>
        </p:txBody>
      </p:sp>
      <p:sp>
        <p:nvSpPr>
          <p:cNvPr id="55" name="文字版面配置區 9"/>
          <p:cNvSpPr>
            <a:spLocks noGrp="1"/>
          </p:cNvSpPr>
          <p:nvPr>
            <p:ph type="body" sz="quarter" idx="13" hasCustomPrompt="1"/>
          </p:nvPr>
        </p:nvSpPr>
        <p:spPr>
          <a:xfrm>
            <a:off x="4032913" y="501066"/>
            <a:ext cx="2176469" cy="187200"/>
          </a:xfrm>
        </p:spPr>
        <p:txBody>
          <a:bodyPr>
            <a:normAutofit/>
          </a:bodyPr>
          <a:lstStyle>
            <a:lvl1pPr marL="0" indent="0" algn="r">
              <a:buNone/>
              <a:defRPr sz="1000" baseline="0">
                <a:solidFill>
                  <a:schemeClr val="tx1"/>
                </a:solidFill>
              </a:defRPr>
            </a:lvl1pPr>
          </a:lstStyle>
          <a:p>
            <a:pPr lvl="0"/>
            <a:r>
              <a:rPr lang="en-US" altLang="zh-TW"/>
              <a:t>INSTALLATION GUIDE</a:t>
            </a:r>
            <a:endParaRPr lang="zh-TW" altLang="en-US"/>
          </a:p>
        </p:txBody>
      </p:sp>
      <p:sp>
        <p:nvSpPr>
          <p:cNvPr id="17" name="文字版面配置區 71"/>
          <p:cNvSpPr>
            <a:spLocks noGrp="1"/>
          </p:cNvSpPr>
          <p:nvPr>
            <p:ph type="body" sz="quarter" idx="49" hasCustomPrompt="1"/>
          </p:nvPr>
        </p:nvSpPr>
        <p:spPr>
          <a:xfrm>
            <a:off x="5664172" y="8638303"/>
            <a:ext cx="540000" cy="191054"/>
          </a:xfrm>
        </p:spPr>
        <p:txBody>
          <a:bodyPr>
            <a:noAutofit/>
          </a:bodyPr>
          <a:lstStyle>
            <a:lvl1pPr marL="0" indent="0" algn="r">
              <a:buNone/>
              <a:defRPr sz="900">
                <a:solidFill>
                  <a:schemeClr val="tx1">
                    <a:lumMod val="50000"/>
                    <a:lumOff val="50000"/>
                  </a:schemeClr>
                </a:solidFill>
              </a:defRPr>
            </a:lvl1pPr>
          </a:lstStyle>
          <a:p>
            <a:pPr lvl="0"/>
            <a:r>
              <a:rPr lang="en-US" altLang="zh-TW"/>
              <a:t>PAGE</a:t>
            </a:r>
            <a:endParaRPr lang="zh-TW" altLang="en-US"/>
          </a:p>
        </p:txBody>
      </p:sp>
      <p:sp>
        <p:nvSpPr>
          <p:cNvPr id="19" name="文字版面配置區 29"/>
          <p:cNvSpPr>
            <a:spLocks noGrp="1"/>
          </p:cNvSpPr>
          <p:nvPr>
            <p:ph type="body" sz="quarter" idx="61" hasCustomPrompt="1"/>
          </p:nvPr>
        </p:nvSpPr>
        <p:spPr>
          <a:xfrm>
            <a:off x="656708" y="1325942"/>
            <a:ext cx="5547464" cy="1206307"/>
          </a:xfrm>
        </p:spPr>
        <p:txBody>
          <a:bodyPr>
            <a:normAutofit/>
          </a:bodyPr>
          <a:lstStyle>
            <a:lvl1pPr marL="0" indent="0">
              <a:buNone/>
              <a:defRPr sz="800" baseline="0">
                <a:solidFill>
                  <a:schemeClr val="tx1"/>
                </a:solidFill>
              </a:defRPr>
            </a:lvl1pPr>
          </a:lstStyle>
          <a:p>
            <a:pPr lvl="0"/>
            <a:r>
              <a:rPr lang="en-US" altLang="zh-TW"/>
              <a:t>Click to Edit</a:t>
            </a:r>
          </a:p>
        </p:txBody>
      </p:sp>
      <p:sp>
        <p:nvSpPr>
          <p:cNvPr id="20" name="圖片版面配置區 8"/>
          <p:cNvSpPr>
            <a:spLocks noGrp="1"/>
          </p:cNvSpPr>
          <p:nvPr>
            <p:ph type="pic" sz="quarter" idx="62" hasCustomPrompt="1"/>
          </p:nvPr>
        </p:nvSpPr>
        <p:spPr>
          <a:xfrm>
            <a:off x="656438" y="2717436"/>
            <a:ext cx="1800000" cy="1281450"/>
          </a:xfrm>
        </p:spPr>
        <p:txBody>
          <a:bodyPr>
            <a:normAutofit/>
          </a:bodyPr>
          <a:lstStyle>
            <a:lvl1pPr marL="0" indent="0">
              <a:buNone/>
              <a:defRPr sz="850"/>
            </a:lvl1pPr>
          </a:lstStyle>
          <a:p>
            <a:r>
              <a:rPr lang="en-US" altLang="zh-TW"/>
              <a:t>FIG</a:t>
            </a:r>
            <a:endParaRPr lang="zh-TW" altLang="en-US"/>
          </a:p>
        </p:txBody>
      </p:sp>
      <p:sp>
        <p:nvSpPr>
          <p:cNvPr id="21" name="圖片版面配置區 8"/>
          <p:cNvSpPr>
            <a:spLocks noGrp="1"/>
          </p:cNvSpPr>
          <p:nvPr>
            <p:ph type="pic" sz="quarter" idx="63" hasCustomPrompt="1"/>
          </p:nvPr>
        </p:nvSpPr>
        <p:spPr>
          <a:xfrm>
            <a:off x="4404172" y="2717436"/>
            <a:ext cx="1800000" cy="1281450"/>
          </a:xfrm>
        </p:spPr>
        <p:txBody>
          <a:bodyPr>
            <a:normAutofit/>
          </a:bodyPr>
          <a:lstStyle>
            <a:lvl1pPr marL="0" indent="0">
              <a:buNone/>
              <a:defRPr sz="850"/>
            </a:lvl1pPr>
          </a:lstStyle>
          <a:p>
            <a:r>
              <a:rPr lang="en-US" altLang="zh-TW"/>
              <a:t>FIG</a:t>
            </a:r>
            <a:endParaRPr lang="zh-TW" altLang="en-US"/>
          </a:p>
        </p:txBody>
      </p:sp>
      <p:sp>
        <p:nvSpPr>
          <p:cNvPr id="22" name="文字版面配置區 29"/>
          <p:cNvSpPr>
            <a:spLocks noGrp="1"/>
          </p:cNvSpPr>
          <p:nvPr>
            <p:ph type="body" sz="quarter" idx="64" hasCustomPrompt="1"/>
          </p:nvPr>
        </p:nvSpPr>
        <p:spPr>
          <a:xfrm>
            <a:off x="656708" y="4184073"/>
            <a:ext cx="5547464" cy="1206307"/>
          </a:xfrm>
        </p:spPr>
        <p:txBody>
          <a:bodyPr>
            <a:normAutofit/>
          </a:bodyPr>
          <a:lstStyle>
            <a:lvl1pPr marL="0" indent="0">
              <a:buNone/>
              <a:defRPr sz="800" baseline="0">
                <a:solidFill>
                  <a:schemeClr val="tx1"/>
                </a:solidFill>
              </a:defRPr>
            </a:lvl1pPr>
          </a:lstStyle>
          <a:p>
            <a:pPr lvl="0"/>
            <a:r>
              <a:rPr lang="en-US" altLang="zh-TW"/>
              <a:t>Click to Edit</a:t>
            </a:r>
          </a:p>
        </p:txBody>
      </p:sp>
      <p:sp>
        <p:nvSpPr>
          <p:cNvPr id="13" name="圖片版面配置區 8"/>
          <p:cNvSpPr>
            <a:spLocks noGrp="1"/>
          </p:cNvSpPr>
          <p:nvPr>
            <p:ph type="pic" sz="quarter" idx="67" hasCustomPrompt="1"/>
          </p:nvPr>
        </p:nvSpPr>
        <p:spPr>
          <a:xfrm>
            <a:off x="2530305" y="2717436"/>
            <a:ext cx="1800000" cy="1281450"/>
          </a:xfrm>
        </p:spPr>
        <p:txBody>
          <a:bodyPr>
            <a:normAutofit/>
          </a:bodyPr>
          <a:lstStyle>
            <a:lvl1pPr marL="0" indent="0">
              <a:buNone/>
              <a:defRPr sz="850"/>
            </a:lvl1pPr>
          </a:lstStyle>
          <a:p>
            <a:r>
              <a:rPr lang="en-US" altLang="zh-TW"/>
              <a:t>FIG</a:t>
            </a:r>
            <a:endParaRPr lang="zh-TW" altLang="en-US"/>
          </a:p>
        </p:txBody>
      </p:sp>
      <p:sp>
        <p:nvSpPr>
          <p:cNvPr id="14" name="圖片版面配置區 8"/>
          <p:cNvSpPr>
            <a:spLocks noGrp="1"/>
          </p:cNvSpPr>
          <p:nvPr>
            <p:ph type="pic" sz="quarter" idx="68" hasCustomPrompt="1"/>
          </p:nvPr>
        </p:nvSpPr>
        <p:spPr>
          <a:xfrm>
            <a:off x="656438" y="5566601"/>
            <a:ext cx="1800000" cy="1281450"/>
          </a:xfrm>
        </p:spPr>
        <p:txBody>
          <a:bodyPr>
            <a:normAutofit/>
          </a:bodyPr>
          <a:lstStyle>
            <a:lvl1pPr marL="0" indent="0">
              <a:buNone/>
              <a:defRPr sz="850"/>
            </a:lvl1pPr>
          </a:lstStyle>
          <a:p>
            <a:r>
              <a:rPr lang="en-US" altLang="zh-TW"/>
              <a:t>FIG</a:t>
            </a:r>
            <a:endParaRPr lang="zh-TW" altLang="en-US"/>
          </a:p>
        </p:txBody>
      </p:sp>
      <p:sp>
        <p:nvSpPr>
          <p:cNvPr id="15" name="圖片版面配置區 8"/>
          <p:cNvSpPr>
            <a:spLocks noGrp="1"/>
          </p:cNvSpPr>
          <p:nvPr>
            <p:ph type="pic" sz="quarter" idx="69" hasCustomPrompt="1"/>
          </p:nvPr>
        </p:nvSpPr>
        <p:spPr>
          <a:xfrm>
            <a:off x="4404172" y="5566601"/>
            <a:ext cx="1800000" cy="1281450"/>
          </a:xfrm>
        </p:spPr>
        <p:txBody>
          <a:bodyPr>
            <a:normAutofit/>
          </a:bodyPr>
          <a:lstStyle>
            <a:lvl1pPr marL="0" indent="0">
              <a:buNone/>
              <a:defRPr sz="850"/>
            </a:lvl1pPr>
          </a:lstStyle>
          <a:p>
            <a:r>
              <a:rPr lang="en-US" altLang="zh-TW"/>
              <a:t>FIG</a:t>
            </a:r>
            <a:endParaRPr lang="zh-TW" altLang="en-US"/>
          </a:p>
        </p:txBody>
      </p:sp>
      <p:sp>
        <p:nvSpPr>
          <p:cNvPr id="16" name="圖片版面配置區 8"/>
          <p:cNvSpPr>
            <a:spLocks noGrp="1"/>
          </p:cNvSpPr>
          <p:nvPr>
            <p:ph type="pic" sz="quarter" idx="70" hasCustomPrompt="1"/>
          </p:nvPr>
        </p:nvSpPr>
        <p:spPr>
          <a:xfrm>
            <a:off x="2530305" y="5566601"/>
            <a:ext cx="1800000" cy="1281450"/>
          </a:xfrm>
        </p:spPr>
        <p:txBody>
          <a:bodyPr>
            <a:normAutofit/>
          </a:bodyPr>
          <a:lstStyle>
            <a:lvl1pPr marL="0" indent="0">
              <a:buNone/>
              <a:defRPr sz="850"/>
            </a:lvl1pPr>
          </a:lstStyle>
          <a:p>
            <a:r>
              <a:rPr lang="en-US" altLang="zh-TW"/>
              <a:t>FIG</a:t>
            </a:r>
            <a:endParaRPr lang="zh-TW" altLang="en-US"/>
          </a:p>
        </p:txBody>
      </p:sp>
      <p:pic>
        <p:nvPicPr>
          <p:cNvPr id="18" name="圖片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5003" y="0"/>
            <a:ext cx="527305" cy="917450"/>
          </a:xfrm>
          <a:prstGeom prst="rect">
            <a:avLst/>
          </a:prstGeom>
        </p:spPr>
      </p:pic>
    </p:spTree>
    <p:extLst>
      <p:ext uri="{BB962C8B-B14F-4D97-AF65-F5344CB8AC3E}">
        <p14:creationId xmlns:p14="http://schemas.microsoft.com/office/powerpoint/2010/main" val="595441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stallation Instruction_2">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56438" y="1095781"/>
            <a:ext cx="5548392" cy="230161"/>
          </a:xfrm>
        </p:spPr>
        <p:txBody>
          <a:bodyPr>
            <a:noAutofit/>
          </a:bodyPr>
          <a:lstStyle>
            <a:lvl1pPr marL="0" indent="0">
              <a:buNone/>
              <a:defRPr sz="1200" b="1" baseline="0">
                <a:solidFill>
                  <a:schemeClr val="tx1">
                    <a:lumMod val="75000"/>
                    <a:lumOff val="25000"/>
                  </a:schemeClr>
                </a:solidFill>
              </a:defRPr>
            </a:lvl1pPr>
          </a:lstStyle>
          <a:p>
            <a:pPr lvl="0"/>
            <a:r>
              <a:rPr lang="en-US" altLang="zh-TW"/>
              <a:t>INSTALLATION INSTRUCTION</a:t>
            </a:r>
            <a:endParaRPr lang="zh-TW" altLang="en-US"/>
          </a:p>
        </p:txBody>
      </p:sp>
      <p:sp>
        <p:nvSpPr>
          <p:cNvPr id="72" name="文字版面配置區 71"/>
          <p:cNvSpPr>
            <a:spLocks noGrp="1"/>
          </p:cNvSpPr>
          <p:nvPr>
            <p:ph type="body" sz="quarter" idx="49" hasCustomPrompt="1"/>
          </p:nvPr>
        </p:nvSpPr>
        <p:spPr>
          <a:xfrm>
            <a:off x="5664172" y="8638303"/>
            <a:ext cx="540000" cy="191054"/>
          </a:xfrm>
        </p:spPr>
        <p:txBody>
          <a:bodyPr>
            <a:noAutofit/>
          </a:bodyPr>
          <a:lstStyle>
            <a:lvl1pPr marL="0" indent="0" algn="r">
              <a:buNone/>
              <a:defRPr sz="900">
                <a:solidFill>
                  <a:schemeClr val="tx1">
                    <a:lumMod val="50000"/>
                    <a:lumOff val="50000"/>
                  </a:schemeClr>
                </a:solidFill>
              </a:defRPr>
            </a:lvl1pPr>
          </a:lstStyle>
          <a:p>
            <a:pPr lvl="0"/>
            <a:r>
              <a:rPr lang="en-US" altLang="zh-TW"/>
              <a:t>PAGE</a:t>
            </a:r>
            <a:endParaRPr lang="zh-TW" altLang="en-US"/>
          </a:p>
        </p:txBody>
      </p:sp>
      <p:sp>
        <p:nvSpPr>
          <p:cNvPr id="54" name="Title 1"/>
          <p:cNvSpPr>
            <a:spLocks noGrp="1"/>
          </p:cNvSpPr>
          <p:nvPr>
            <p:ph type="title" hasCustomPrompt="1"/>
          </p:nvPr>
        </p:nvSpPr>
        <p:spPr>
          <a:xfrm>
            <a:off x="4032914" y="254001"/>
            <a:ext cx="2171916" cy="259200"/>
          </a:xfrm>
        </p:spPr>
        <p:txBody>
          <a:bodyPr>
            <a:noAutofit/>
          </a:bodyPr>
          <a:lstStyle>
            <a:lvl1pPr algn="r">
              <a:defRPr sz="1400" b="1" baseline="0">
                <a:solidFill>
                  <a:schemeClr val="tx1"/>
                </a:solidFill>
              </a:defRPr>
            </a:lvl1pPr>
          </a:lstStyle>
          <a:p>
            <a:r>
              <a:rPr lang="en-US"/>
              <a:t>PRODUCT NAME</a:t>
            </a:r>
          </a:p>
        </p:txBody>
      </p:sp>
      <p:sp>
        <p:nvSpPr>
          <p:cNvPr id="55" name="文字版面配置區 9"/>
          <p:cNvSpPr>
            <a:spLocks noGrp="1"/>
          </p:cNvSpPr>
          <p:nvPr>
            <p:ph type="body" sz="quarter" idx="13" hasCustomPrompt="1"/>
          </p:nvPr>
        </p:nvSpPr>
        <p:spPr>
          <a:xfrm>
            <a:off x="4032913" y="501066"/>
            <a:ext cx="2176469" cy="187200"/>
          </a:xfrm>
        </p:spPr>
        <p:txBody>
          <a:bodyPr>
            <a:normAutofit/>
          </a:bodyPr>
          <a:lstStyle>
            <a:lvl1pPr marL="0" indent="0" algn="r">
              <a:buNone/>
              <a:defRPr sz="1000" baseline="0">
                <a:solidFill>
                  <a:schemeClr val="tx1"/>
                </a:solidFill>
              </a:defRPr>
            </a:lvl1pPr>
          </a:lstStyle>
          <a:p>
            <a:pPr lvl="0"/>
            <a:r>
              <a:rPr lang="en-US" altLang="zh-TW"/>
              <a:t>INSTALLATION GUIDE</a:t>
            </a:r>
            <a:endParaRPr lang="zh-TW" altLang="en-US"/>
          </a:p>
        </p:txBody>
      </p:sp>
      <p:sp>
        <p:nvSpPr>
          <p:cNvPr id="20" name="文字版面配置區 29"/>
          <p:cNvSpPr>
            <a:spLocks noGrp="1"/>
          </p:cNvSpPr>
          <p:nvPr>
            <p:ph type="body" sz="quarter" idx="61" hasCustomPrompt="1"/>
          </p:nvPr>
        </p:nvSpPr>
        <p:spPr>
          <a:xfrm>
            <a:off x="656708" y="1325942"/>
            <a:ext cx="5547464" cy="1206307"/>
          </a:xfrm>
        </p:spPr>
        <p:txBody>
          <a:bodyPr>
            <a:normAutofit/>
          </a:bodyPr>
          <a:lstStyle>
            <a:lvl1pPr marL="0" indent="0">
              <a:buNone/>
              <a:defRPr sz="800" baseline="0">
                <a:solidFill>
                  <a:schemeClr val="tx1"/>
                </a:solidFill>
              </a:defRPr>
            </a:lvl1pPr>
          </a:lstStyle>
          <a:p>
            <a:pPr lvl="0"/>
            <a:r>
              <a:rPr lang="en-US" altLang="zh-TW"/>
              <a:t>Click to Edit</a:t>
            </a:r>
          </a:p>
        </p:txBody>
      </p:sp>
      <p:sp>
        <p:nvSpPr>
          <p:cNvPr id="21" name="圖片版面配置區 8"/>
          <p:cNvSpPr>
            <a:spLocks noGrp="1"/>
          </p:cNvSpPr>
          <p:nvPr>
            <p:ph type="pic" sz="quarter" idx="62" hasCustomPrompt="1"/>
          </p:nvPr>
        </p:nvSpPr>
        <p:spPr>
          <a:xfrm>
            <a:off x="656438" y="2718941"/>
            <a:ext cx="1800000" cy="1281450"/>
          </a:xfrm>
        </p:spPr>
        <p:txBody>
          <a:bodyPr>
            <a:normAutofit/>
          </a:bodyPr>
          <a:lstStyle>
            <a:lvl1pPr marL="0" indent="0">
              <a:buNone/>
              <a:defRPr sz="850"/>
            </a:lvl1pPr>
          </a:lstStyle>
          <a:p>
            <a:r>
              <a:rPr lang="en-US" altLang="zh-TW"/>
              <a:t>FIG</a:t>
            </a:r>
            <a:endParaRPr lang="zh-TW" altLang="en-US"/>
          </a:p>
        </p:txBody>
      </p:sp>
      <p:sp>
        <p:nvSpPr>
          <p:cNvPr id="22" name="圖片版面配置區 8"/>
          <p:cNvSpPr>
            <a:spLocks noGrp="1"/>
          </p:cNvSpPr>
          <p:nvPr>
            <p:ph type="pic" sz="quarter" idx="63" hasCustomPrompt="1"/>
          </p:nvPr>
        </p:nvSpPr>
        <p:spPr>
          <a:xfrm>
            <a:off x="2527811" y="2717291"/>
            <a:ext cx="1800000" cy="1281450"/>
          </a:xfrm>
        </p:spPr>
        <p:txBody>
          <a:bodyPr>
            <a:normAutofit/>
          </a:bodyPr>
          <a:lstStyle>
            <a:lvl1pPr marL="0" indent="0">
              <a:buNone/>
              <a:defRPr sz="850"/>
            </a:lvl1pPr>
          </a:lstStyle>
          <a:p>
            <a:r>
              <a:rPr lang="en-US" altLang="zh-TW"/>
              <a:t>FIG</a:t>
            </a:r>
            <a:endParaRPr lang="zh-TW" altLang="en-US"/>
          </a:p>
        </p:txBody>
      </p:sp>
      <p:sp>
        <p:nvSpPr>
          <p:cNvPr id="23" name="圖片版面配置區 8"/>
          <p:cNvSpPr>
            <a:spLocks noGrp="1"/>
          </p:cNvSpPr>
          <p:nvPr>
            <p:ph type="pic" sz="quarter" idx="64" hasCustomPrompt="1"/>
          </p:nvPr>
        </p:nvSpPr>
        <p:spPr>
          <a:xfrm>
            <a:off x="4399184" y="2714180"/>
            <a:ext cx="1800000" cy="1281450"/>
          </a:xfrm>
        </p:spPr>
        <p:txBody>
          <a:bodyPr>
            <a:normAutofit/>
          </a:bodyPr>
          <a:lstStyle>
            <a:lvl1pPr marL="0" indent="0">
              <a:buNone/>
              <a:defRPr sz="850"/>
            </a:lvl1pPr>
          </a:lstStyle>
          <a:p>
            <a:r>
              <a:rPr lang="en-US" altLang="zh-TW"/>
              <a:t>FIG</a:t>
            </a:r>
            <a:endParaRPr lang="zh-TW" altLang="en-US"/>
          </a:p>
        </p:txBody>
      </p:sp>
      <p:sp>
        <p:nvSpPr>
          <p:cNvPr id="24" name="圖片版面配置區 8"/>
          <p:cNvSpPr>
            <a:spLocks noGrp="1"/>
          </p:cNvSpPr>
          <p:nvPr>
            <p:ph type="pic" sz="quarter" idx="65" hasCustomPrompt="1"/>
          </p:nvPr>
        </p:nvSpPr>
        <p:spPr>
          <a:xfrm>
            <a:off x="664372" y="4182568"/>
            <a:ext cx="1800000" cy="1281450"/>
          </a:xfrm>
        </p:spPr>
        <p:txBody>
          <a:bodyPr>
            <a:normAutofit/>
          </a:bodyPr>
          <a:lstStyle>
            <a:lvl1pPr marL="0" indent="0">
              <a:buNone/>
              <a:defRPr sz="850"/>
            </a:lvl1pPr>
          </a:lstStyle>
          <a:p>
            <a:r>
              <a:rPr lang="en-US" altLang="zh-TW"/>
              <a:t>FIG</a:t>
            </a:r>
            <a:endParaRPr lang="zh-TW" altLang="en-US"/>
          </a:p>
        </p:txBody>
      </p:sp>
      <p:sp>
        <p:nvSpPr>
          <p:cNvPr id="25" name="圖片版面配置區 8"/>
          <p:cNvSpPr>
            <a:spLocks noGrp="1"/>
          </p:cNvSpPr>
          <p:nvPr>
            <p:ph type="pic" sz="quarter" idx="66" hasCustomPrompt="1"/>
          </p:nvPr>
        </p:nvSpPr>
        <p:spPr>
          <a:xfrm>
            <a:off x="2531319" y="4177561"/>
            <a:ext cx="1800000" cy="1281450"/>
          </a:xfrm>
        </p:spPr>
        <p:txBody>
          <a:bodyPr>
            <a:normAutofit/>
          </a:bodyPr>
          <a:lstStyle>
            <a:lvl1pPr marL="0" indent="0">
              <a:buNone/>
              <a:defRPr sz="850"/>
            </a:lvl1pPr>
          </a:lstStyle>
          <a:p>
            <a:r>
              <a:rPr lang="en-US" altLang="zh-TW"/>
              <a:t>FIG</a:t>
            </a:r>
            <a:endParaRPr lang="zh-TW" altLang="en-US"/>
          </a:p>
        </p:txBody>
      </p:sp>
      <p:sp>
        <p:nvSpPr>
          <p:cNvPr id="26" name="圖片版面配置區 8"/>
          <p:cNvSpPr>
            <a:spLocks noGrp="1"/>
          </p:cNvSpPr>
          <p:nvPr>
            <p:ph type="pic" sz="quarter" idx="67" hasCustomPrompt="1"/>
          </p:nvPr>
        </p:nvSpPr>
        <p:spPr>
          <a:xfrm>
            <a:off x="4398266" y="4174450"/>
            <a:ext cx="1800000" cy="1281450"/>
          </a:xfrm>
        </p:spPr>
        <p:txBody>
          <a:bodyPr>
            <a:normAutofit/>
          </a:bodyPr>
          <a:lstStyle>
            <a:lvl1pPr marL="0" indent="0">
              <a:buNone/>
              <a:defRPr sz="850"/>
            </a:lvl1pPr>
          </a:lstStyle>
          <a:p>
            <a:r>
              <a:rPr lang="en-US" altLang="zh-TW"/>
              <a:t>FIG</a:t>
            </a:r>
            <a:endParaRPr lang="zh-TW" altLang="en-US"/>
          </a:p>
        </p:txBody>
      </p:sp>
      <p:pic>
        <p:nvPicPr>
          <p:cNvPr id="15" name="圖片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5003" y="0"/>
            <a:ext cx="527305" cy="917450"/>
          </a:xfrm>
          <a:prstGeom prst="rect">
            <a:avLst/>
          </a:prstGeom>
        </p:spPr>
      </p:pic>
    </p:spTree>
    <p:extLst>
      <p:ext uri="{BB962C8B-B14F-4D97-AF65-F5344CB8AC3E}">
        <p14:creationId xmlns:p14="http://schemas.microsoft.com/office/powerpoint/2010/main" val="837770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Cover">
    <p:spTree>
      <p:nvGrpSpPr>
        <p:cNvPr id="1" name=""/>
        <p:cNvGrpSpPr/>
        <p:nvPr/>
      </p:nvGrpSpPr>
      <p:grpSpPr>
        <a:xfrm>
          <a:off x="0" y="0"/>
          <a:ext cx="0" cy="0"/>
          <a:chOff x="0" y="0"/>
          <a:chExt cx="0" cy="0"/>
        </a:xfrm>
      </p:grpSpPr>
      <p:sp>
        <p:nvSpPr>
          <p:cNvPr id="6" name="矩形 5"/>
          <p:cNvSpPr/>
          <p:nvPr userDrawn="1"/>
        </p:nvSpPr>
        <p:spPr>
          <a:xfrm>
            <a:off x="0" y="0"/>
            <a:ext cx="6858000" cy="9144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8756" y="8212763"/>
            <a:ext cx="2182372" cy="707137"/>
          </a:xfrm>
          <a:prstGeom prst="rect">
            <a:avLst/>
          </a:prstGeom>
        </p:spPr>
      </p:pic>
      <p:sp>
        <p:nvSpPr>
          <p:cNvPr id="12" name="文字版面配置區 10"/>
          <p:cNvSpPr>
            <a:spLocks noGrp="1"/>
          </p:cNvSpPr>
          <p:nvPr>
            <p:ph type="body" sz="quarter" idx="10" hasCustomPrompt="1"/>
          </p:nvPr>
        </p:nvSpPr>
        <p:spPr>
          <a:xfrm>
            <a:off x="655003" y="1083706"/>
            <a:ext cx="2687637" cy="806053"/>
          </a:xfrm>
        </p:spPr>
        <p:txBody>
          <a:bodyPr>
            <a:normAutofit/>
          </a:bodyPr>
          <a:lstStyle>
            <a:lvl1pPr marL="0" indent="0">
              <a:buNone/>
              <a:defRPr sz="8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ltLang="zh-TW"/>
              <a:t>Click to Edit.</a:t>
            </a:r>
            <a:endParaRPr lang="zh-TW" altLang="en-US"/>
          </a:p>
        </p:txBody>
      </p:sp>
    </p:spTree>
    <p:extLst>
      <p:ext uri="{BB962C8B-B14F-4D97-AF65-F5344CB8AC3E}">
        <p14:creationId xmlns:p14="http://schemas.microsoft.com/office/powerpoint/2010/main" val="8908438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5"/>
            <a:ext cx="5915025" cy="1767418"/>
          </a:xfrm>
          <a:prstGeom prst="rect">
            <a:avLst/>
          </a:prstGeom>
        </p:spPr>
        <p:txBody>
          <a:bodyPr vert="horz" lIns="91440" tIns="45720" rIns="91440" bIns="45720" rtlCol="0" anchor="ctr">
            <a:normAutofit/>
          </a:bodyPr>
          <a:lstStyle/>
          <a:p>
            <a:r>
              <a:rPr lang="zh-TW" altLang="en-US"/>
              <a:t>按一下以編輯母片標題樣式</a:t>
            </a:r>
            <a:endParaRPr lang="en-US"/>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2"/>
          </p:nvPr>
        </p:nvSpPr>
        <p:spPr>
          <a:xfrm>
            <a:off x="471488" y="8475135"/>
            <a:ext cx="1543050" cy="486833"/>
          </a:xfrm>
          <a:prstGeom prst="rect">
            <a:avLst/>
          </a:prstGeom>
        </p:spPr>
        <p:txBody>
          <a:bodyPr vert="horz" lIns="91440" tIns="45720" rIns="91440" bIns="45720" rtlCol="0" anchor="ctr"/>
          <a:lstStyle>
            <a:lvl1pPr algn="l">
              <a:defRPr sz="848">
                <a:solidFill>
                  <a:schemeClr val="tx1">
                    <a:tint val="75000"/>
                  </a:schemeClr>
                </a:solidFill>
              </a:defRPr>
            </a:lvl1pPr>
          </a:lstStyle>
          <a:p>
            <a:fld id="{F28463F4-0EB5-4B1C-B10E-88CC7E0FF823}" type="datetimeFigureOut">
              <a:rPr lang="zh-TW" altLang="en-US" smtClean="0"/>
              <a:t>2026/8/26</a:t>
            </a:fld>
            <a:endParaRPr lang="zh-TW" altLang="en-US"/>
          </a:p>
        </p:txBody>
      </p:sp>
      <p:sp>
        <p:nvSpPr>
          <p:cNvPr id="5" name="Footer Placeholder 4"/>
          <p:cNvSpPr>
            <a:spLocks noGrp="1"/>
          </p:cNvSpPr>
          <p:nvPr>
            <p:ph type="ftr" sz="quarter" idx="3"/>
          </p:nvPr>
        </p:nvSpPr>
        <p:spPr>
          <a:xfrm>
            <a:off x="2271713" y="8475135"/>
            <a:ext cx="2314575" cy="486833"/>
          </a:xfrm>
          <a:prstGeom prst="rect">
            <a:avLst/>
          </a:prstGeom>
        </p:spPr>
        <p:txBody>
          <a:bodyPr vert="horz" lIns="91440" tIns="45720" rIns="91440" bIns="45720" rtlCol="0" anchor="ctr"/>
          <a:lstStyle>
            <a:lvl1pPr algn="ctr">
              <a:defRPr sz="848">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4843463" y="8475135"/>
            <a:ext cx="1543050" cy="486833"/>
          </a:xfrm>
          <a:prstGeom prst="rect">
            <a:avLst/>
          </a:prstGeom>
        </p:spPr>
        <p:txBody>
          <a:bodyPr vert="horz" lIns="91440" tIns="45720" rIns="91440" bIns="45720" rtlCol="0" anchor="ctr"/>
          <a:lstStyle>
            <a:lvl1pPr algn="r">
              <a:defRPr sz="848">
                <a:solidFill>
                  <a:schemeClr val="tx1">
                    <a:tint val="75000"/>
                  </a:schemeClr>
                </a:solidFill>
              </a:defRPr>
            </a:lvl1pPr>
          </a:lstStyle>
          <a:p>
            <a:fld id="{5CA430D3-71A7-49ED-8F9C-6AD7F67B6B56}" type="slidenum">
              <a:rPr lang="zh-TW" altLang="en-US" smtClean="0"/>
              <a:t>‹#›</a:t>
            </a:fld>
            <a:endParaRPr lang="zh-TW" altLang="en-US"/>
          </a:p>
        </p:txBody>
      </p:sp>
    </p:spTree>
    <p:extLst>
      <p:ext uri="{BB962C8B-B14F-4D97-AF65-F5344CB8AC3E}">
        <p14:creationId xmlns:p14="http://schemas.microsoft.com/office/powerpoint/2010/main" val="21899221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7" r:id="rId3"/>
    <p:sldLayoutId id="2147483679" r:id="rId4"/>
    <p:sldLayoutId id="2147483678" r:id="rId5"/>
    <p:sldLayoutId id="2147483680" r:id="rId6"/>
  </p:sldLayoutIdLst>
  <p:txStyles>
    <p:titleStyle>
      <a:lvl1pPr algn="l" defTabSz="646475" rtl="0" eaLnBrk="1" latinLnBrk="0" hangingPunct="1">
        <a:lnSpc>
          <a:spcPct val="90000"/>
        </a:lnSpc>
        <a:spcBef>
          <a:spcPct val="0"/>
        </a:spcBef>
        <a:buNone/>
        <a:defRPr sz="3110" kern="1200">
          <a:solidFill>
            <a:schemeClr val="tx1"/>
          </a:solidFill>
          <a:latin typeface="+mj-lt"/>
          <a:ea typeface="+mj-ea"/>
          <a:cs typeface="+mj-cs"/>
        </a:defRPr>
      </a:lvl1pPr>
    </p:titleStyle>
    <p:bodyStyle>
      <a:lvl1pPr marL="161619" indent="-161619" algn="l" defTabSz="646475" rtl="0" eaLnBrk="1" latinLnBrk="0" hangingPunct="1">
        <a:lnSpc>
          <a:spcPct val="90000"/>
        </a:lnSpc>
        <a:spcBef>
          <a:spcPts val="707"/>
        </a:spcBef>
        <a:buFont typeface="Arial" panose="020B0604020202020204" pitchFamily="34" charset="0"/>
        <a:buChar char="•"/>
        <a:defRPr sz="1980" kern="1200">
          <a:solidFill>
            <a:schemeClr val="tx1"/>
          </a:solidFill>
          <a:latin typeface="+mn-lt"/>
          <a:ea typeface="+mn-ea"/>
          <a:cs typeface="+mn-cs"/>
        </a:defRPr>
      </a:lvl1pPr>
      <a:lvl2pPr marL="484856" indent="-161619" algn="l" defTabSz="646475" rtl="0" eaLnBrk="1" latinLnBrk="0" hangingPunct="1">
        <a:lnSpc>
          <a:spcPct val="90000"/>
        </a:lnSpc>
        <a:spcBef>
          <a:spcPts val="353"/>
        </a:spcBef>
        <a:buFont typeface="Arial" panose="020B0604020202020204" pitchFamily="34" charset="0"/>
        <a:buChar char="•"/>
        <a:defRPr sz="1697" kern="1200">
          <a:solidFill>
            <a:schemeClr val="tx1"/>
          </a:solidFill>
          <a:latin typeface="+mn-lt"/>
          <a:ea typeface="+mn-ea"/>
          <a:cs typeface="+mn-cs"/>
        </a:defRPr>
      </a:lvl2pPr>
      <a:lvl3pPr marL="808094" indent="-161619" algn="l" defTabSz="646475" rtl="0" eaLnBrk="1" latinLnBrk="0" hangingPunct="1">
        <a:lnSpc>
          <a:spcPct val="90000"/>
        </a:lnSpc>
        <a:spcBef>
          <a:spcPts val="353"/>
        </a:spcBef>
        <a:buFont typeface="Arial" panose="020B0604020202020204" pitchFamily="34" charset="0"/>
        <a:buChar char="•"/>
        <a:defRPr sz="1414" kern="1200">
          <a:solidFill>
            <a:schemeClr val="tx1"/>
          </a:solidFill>
          <a:latin typeface="+mn-lt"/>
          <a:ea typeface="+mn-ea"/>
          <a:cs typeface="+mn-cs"/>
        </a:defRPr>
      </a:lvl3pPr>
      <a:lvl4pPr marL="1131331"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4pPr>
      <a:lvl5pPr marL="1454569"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5pPr>
      <a:lvl6pPr marL="1777807"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6pPr>
      <a:lvl7pPr marL="2101044"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7pPr>
      <a:lvl8pPr marL="2424282"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8pPr>
      <a:lvl9pPr marL="2747520"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9pPr>
    </p:bodyStyle>
    <p:otherStyle>
      <a:defPPr>
        <a:defRPr lang="en-US"/>
      </a:defPPr>
      <a:lvl1pPr marL="0" algn="l" defTabSz="646475" rtl="0" eaLnBrk="1" latinLnBrk="0" hangingPunct="1">
        <a:defRPr sz="1273" kern="1200">
          <a:solidFill>
            <a:schemeClr val="tx1"/>
          </a:solidFill>
          <a:latin typeface="+mn-lt"/>
          <a:ea typeface="+mn-ea"/>
          <a:cs typeface="+mn-cs"/>
        </a:defRPr>
      </a:lvl1pPr>
      <a:lvl2pPr marL="323237" algn="l" defTabSz="646475" rtl="0" eaLnBrk="1" latinLnBrk="0" hangingPunct="1">
        <a:defRPr sz="1273" kern="1200">
          <a:solidFill>
            <a:schemeClr val="tx1"/>
          </a:solidFill>
          <a:latin typeface="+mn-lt"/>
          <a:ea typeface="+mn-ea"/>
          <a:cs typeface="+mn-cs"/>
        </a:defRPr>
      </a:lvl2pPr>
      <a:lvl3pPr marL="646475" algn="l" defTabSz="646475" rtl="0" eaLnBrk="1" latinLnBrk="0" hangingPunct="1">
        <a:defRPr sz="1273" kern="1200">
          <a:solidFill>
            <a:schemeClr val="tx1"/>
          </a:solidFill>
          <a:latin typeface="+mn-lt"/>
          <a:ea typeface="+mn-ea"/>
          <a:cs typeface="+mn-cs"/>
        </a:defRPr>
      </a:lvl3pPr>
      <a:lvl4pPr marL="969713" algn="l" defTabSz="646475" rtl="0" eaLnBrk="1" latinLnBrk="0" hangingPunct="1">
        <a:defRPr sz="1273" kern="1200">
          <a:solidFill>
            <a:schemeClr val="tx1"/>
          </a:solidFill>
          <a:latin typeface="+mn-lt"/>
          <a:ea typeface="+mn-ea"/>
          <a:cs typeface="+mn-cs"/>
        </a:defRPr>
      </a:lvl4pPr>
      <a:lvl5pPr marL="1292950" algn="l" defTabSz="646475" rtl="0" eaLnBrk="1" latinLnBrk="0" hangingPunct="1">
        <a:defRPr sz="1273" kern="1200">
          <a:solidFill>
            <a:schemeClr val="tx1"/>
          </a:solidFill>
          <a:latin typeface="+mn-lt"/>
          <a:ea typeface="+mn-ea"/>
          <a:cs typeface="+mn-cs"/>
        </a:defRPr>
      </a:lvl5pPr>
      <a:lvl6pPr marL="1616188" algn="l" defTabSz="646475" rtl="0" eaLnBrk="1" latinLnBrk="0" hangingPunct="1">
        <a:defRPr sz="1273" kern="1200">
          <a:solidFill>
            <a:schemeClr val="tx1"/>
          </a:solidFill>
          <a:latin typeface="+mn-lt"/>
          <a:ea typeface="+mn-ea"/>
          <a:cs typeface="+mn-cs"/>
        </a:defRPr>
      </a:lvl6pPr>
      <a:lvl7pPr marL="1939425" algn="l" defTabSz="646475" rtl="0" eaLnBrk="1" latinLnBrk="0" hangingPunct="1">
        <a:defRPr sz="1273" kern="1200">
          <a:solidFill>
            <a:schemeClr val="tx1"/>
          </a:solidFill>
          <a:latin typeface="+mn-lt"/>
          <a:ea typeface="+mn-ea"/>
          <a:cs typeface="+mn-cs"/>
        </a:defRPr>
      </a:lvl7pPr>
      <a:lvl8pPr marL="2262663" algn="l" defTabSz="646475" rtl="0" eaLnBrk="1" latinLnBrk="0" hangingPunct="1">
        <a:defRPr sz="1273" kern="1200">
          <a:solidFill>
            <a:schemeClr val="tx1"/>
          </a:solidFill>
          <a:latin typeface="+mn-lt"/>
          <a:ea typeface="+mn-ea"/>
          <a:cs typeface="+mn-cs"/>
        </a:defRPr>
      </a:lvl8pPr>
      <a:lvl9pPr marL="2585901" algn="l" defTabSz="646475" rtl="0" eaLnBrk="1" latinLnBrk="0" hangingPunct="1">
        <a:defRPr sz="127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sz="1400">
                <a:latin typeface="Calibi body"/>
              </a:rPr>
              <a:t>IMPORTANT SAFETY INSTRUCTION </a:t>
            </a:r>
            <a:endParaRPr lang="zh-TW" altLang="en-US" sz="1400">
              <a:latin typeface="Calibi body"/>
            </a:endParaRPr>
          </a:p>
        </p:txBody>
      </p:sp>
      <p:sp>
        <p:nvSpPr>
          <p:cNvPr id="3" name="文字版面配置區 2"/>
          <p:cNvSpPr>
            <a:spLocks noGrp="1"/>
          </p:cNvSpPr>
          <p:nvPr>
            <p:ph type="body" sz="quarter" idx="18"/>
          </p:nvPr>
        </p:nvSpPr>
        <p:spPr>
          <a:xfrm>
            <a:off x="656708" y="1337717"/>
            <a:ext cx="5547464" cy="3070143"/>
          </a:xfrm>
        </p:spPr>
        <p:txBody>
          <a:bodyPr>
            <a:noAutofit/>
          </a:bodyPr>
          <a:lstStyle/>
          <a:p>
            <a:pPr algn="just"/>
            <a:r>
              <a:rPr lang="en-US" altLang="zh-TW" sz="750">
                <a:latin typeface="Calibi body"/>
              </a:rPr>
              <a:t>Read this installation guide prior to attempting installation. Always turn OFF the main power before starting your installation. Consult a qualified electrician before installation. Installation should be carried out by a qualified electrician.</a:t>
            </a:r>
          </a:p>
          <a:p>
            <a:pPr algn="just"/>
            <a:r>
              <a:rPr lang="en-US" altLang="zh-TW" sz="750">
                <a:latin typeface="Calibi body"/>
              </a:rPr>
              <a:t>During installation, basic safety precautions should always be followed, including the following listed:</a:t>
            </a:r>
          </a:p>
          <a:p>
            <a:pPr marL="228600" indent="-228600" algn="just">
              <a:buFont typeface="+mj-lt"/>
              <a:buAutoNum type="arabicPeriod"/>
            </a:pPr>
            <a:r>
              <a:rPr lang="en-US" altLang="zh-TW" sz="750">
                <a:latin typeface="Calibi body"/>
              </a:rPr>
              <a:t>Do not install the lighting system in a damp or wet location. </a:t>
            </a:r>
          </a:p>
          <a:p>
            <a:pPr marL="228600" indent="-228600" algn="just">
              <a:buFont typeface="+mj-lt"/>
              <a:buAutoNum type="arabicPeriod"/>
            </a:pPr>
            <a:r>
              <a:rPr lang="en-US" altLang="zh-TW" sz="750">
                <a:latin typeface="Calibi body"/>
              </a:rPr>
              <a:t>Ensure the appropriate connectors match the luminaire fixture.</a:t>
            </a:r>
          </a:p>
          <a:p>
            <a:pPr marL="228600" indent="-228600" algn="just">
              <a:buFont typeface="+mj-lt"/>
              <a:buAutoNum type="arabicPeriod"/>
            </a:pPr>
            <a:r>
              <a:rPr lang="en-US" altLang="zh-TW" sz="750">
                <a:latin typeface="Calibi body"/>
              </a:rPr>
              <a:t>Do not install any part of the luminaire less than 5 feet above the floor.</a:t>
            </a:r>
          </a:p>
          <a:p>
            <a:pPr marL="228600" indent="-228600" algn="just">
              <a:buFont typeface="+mj-lt"/>
              <a:buAutoNum type="arabicPeriod"/>
            </a:pPr>
            <a:r>
              <a:rPr lang="en-US" altLang="zh-TW" sz="750">
                <a:latin typeface="Calibi body"/>
              </a:rPr>
              <a:t>Do not install any luminaire assembly closer than 5 inches from any window treatments, i.e., curtain, blinds or any similar combustible type material.</a:t>
            </a:r>
          </a:p>
          <a:p>
            <a:pPr marL="228600" indent="-228600" algn="just">
              <a:buFont typeface="+mj-lt"/>
              <a:buAutoNum type="arabicPeriod"/>
            </a:pPr>
            <a:r>
              <a:rPr lang="en-US" altLang="zh-TW" sz="750">
                <a:latin typeface="Calibi body"/>
              </a:rPr>
              <a:t>Do not attempt to energize anything other than the luminaire fixtures.</a:t>
            </a:r>
          </a:p>
          <a:p>
            <a:pPr marL="228600" indent="-228600" algn="just">
              <a:buFont typeface="+mj-lt"/>
              <a:buAutoNum type="arabicPeriod"/>
            </a:pPr>
            <a:r>
              <a:rPr lang="en-US" altLang="zh-TW" sz="750">
                <a:latin typeface="Calibi body"/>
              </a:rPr>
              <a:t>To reduce the risk of fire and electric shock, do not attempt to connect to power tools, extension cords, appliances, or the like, to the track.</a:t>
            </a:r>
          </a:p>
          <a:p>
            <a:pPr marL="228600" indent="-228600" algn="just">
              <a:buFont typeface="+mj-lt"/>
              <a:buAutoNum type="arabicPeriod"/>
            </a:pPr>
            <a:r>
              <a:rPr lang="en-US" altLang="zh-TW" sz="750">
                <a:latin typeface="Calibi body"/>
              </a:rPr>
              <a:t>Maintenance of the luminaires should be performed by person(s) familiar with the luminaires’ construction and operation and any hazards involved. Regular fixture maintenance programs are recommended. </a:t>
            </a:r>
          </a:p>
          <a:p>
            <a:pPr marL="228600" indent="-228600" algn="just">
              <a:buFont typeface="+mj-lt"/>
              <a:buAutoNum type="arabicPeriod"/>
            </a:pPr>
            <a:r>
              <a:rPr lang="en-US" altLang="zh-TW" sz="750">
                <a:latin typeface="Calibi body"/>
              </a:rPr>
              <a:t>Do not exceed the nominal supply voltage or amperage ratings.</a:t>
            </a:r>
          </a:p>
          <a:p>
            <a:pPr marL="228600" indent="-228600" algn="just">
              <a:buFont typeface="+mj-lt"/>
              <a:buAutoNum type="arabicPeriod"/>
            </a:pPr>
            <a:r>
              <a:rPr lang="en-US" altLang="zh-TW" sz="750">
                <a:latin typeface="Calibi body"/>
              </a:rPr>
              <a:t>Turn the power OFF at the fuse or circuit breaker box before doing any installation or maintenance activities.</a:t>
            </a:r>
          </a:p>
          <a:p>
            <a:pPr marL="228600" indent="-228600" algn="just">
              <a:buFont typeface="+mj-lt"/>
              <a:buAutoNum type="arabicPeriod"/>
            </a:pPr>
            <a:r>
              <a:rPr lang="en-US" altLang="zh-TW" sz="750">
                <a:latin typeface="Calibi body"/>
              </a:rPr>
              <a:t>Wear rubber soled shoes and work on a sturdy wooden or non-conductive ladder.</a:t>
            </a:r>
          </a:p>
          <a:p>
            <a:pPr marL="228600" indent="-228600" algn="just">
              <a:buFont typeface="+mj-lt"/>
              <a:buAutoNum type="arabicPeriod"/>
            </a:pPr>
            <a:r>
              <a:rPr lang="en-US" altLang="zh-TW" sz="750">
                <a:latin typeface="Calibi body"/>
              </a:rPr>
              <a:t>The lighting product must be mounted in locations and at heights in compliance with the National Electrical Code and with local building codes. Installing contrary to instruction may cause unsafe conditions.</a:t>
            </a:r>
          </a:p>
          <a:p>
            <a:pPr marL="228600" indent="-228600" algn="just">
              <a:buFont typeface="+mj-lt"/>
              <a:buAutoNum type="arabicPeriod"/>
            </a:pPr>
            <a:r>
              <a:rPr lang="en-US" altLang="zh-TW" sz="750">
                <a:latin typeface="Calibi body"/>
              </a:rPr>
              <a:t>To avoid hazards to children, take accountability for all parts and dispose all packing materials properly.</a:t>
            </a:r>
          </a:p>
          <a:p>
            <a:pPr marL="228600" indent="-228600" algn="just">
              <a:buFont typeface="+mj-lt"/>
              <a:buAutoNum type="arabicPeriod"/>
            </a:pPr>
            <a:r>
              <a:rPr lang="en-US" altLang="zh-TW" sz="750">
                <a:latin typeface="Calibi body"/>
              </a:rPr>
              <a:t>It may be necessary to clean the refractor/lens. Frequency of cleaning will depend on ambient dirt level and minimum light output which is acceptable to the user. Refractor/lens should be washed in a solution of warm water and any mild, non-abrasive household detergent, rinsed with clean water and wiped dry. Should optical assembly become dirty on the inside, wipe refractor/lens and clean in above manner, replacing damaged gaskets as necessary.</a:t>
            </a:r>
          </a:p>
          <a:p>
            <a:pPr marL="228600" indent="-228600" algn="just">
              <a:buFont typeface="+mj-lt"/>
              <a:buAutoNum type="arabicPeriod"/>
            </a:pPr>
            <a:r>
              <a:rPr lang="en-US" altLang="zh-TW" sz="750">
                <a:latin typeface="Calibi body"/>
              </a:rPr>
              <a:t>Call the Technical Support department at ERALUX about any installation questions.</a:t>
            </a:r>
          </a:p>
          <a:p>
            <a:pPr marL="228600" indent="-228600" algn="just">
              <a:buFont typeface="+mj-lt"/>
              <a:buAutoNum type="arabicPeriod"/>
            </a:pPr>
            <a:r>
              <a:rPr lang="en-US" altLang="zh-TW" sz="750">
                <a:latin typeface="Calibi body"/>
              </a:rPr>
              <a:t>Do not install a damaged product. This luminaire has been properly packed so that no parts should have been damaged during transit. Inspect to confirm. Any part damaged or broken during or after assembly should be replaced. </a:t>
            </a:r>
          </a:p>
          <a:p>
            <a:pPr marL="228600" indent="-228600" algn="just">
              <a:buFont typeface="+mj-lt"/>
              <a:buAutoNum type="arabicPeriod"/>
            </a:pPr>
            <a:r>
              <a:rPr lang="en-US" altLang="zh-TW" sz="750">
                <a:latin typeface="Calibi body"/>
              </a:rPr>
              <a:t>These instructions do not purport to cover all details or variations in equipment nor to provide every possible contingency to meet in connection with installation, operation or maintenance. Should further information be desired or particular problems arise, not covered sufficiently for the purchaser’s or owner’s purposes, please contact the Technical Team at ERALUX.</a:t>
            </a:r>
          </a:p>
          <a:p>
            <a:pPr marL="228600" indent="-228600" algn="just">
              <a:buFont typeface="+mj-lt"/>
              <a:buAutoNum type="arabicPeriod"/>
            </a:pPr>
            <a:endParaRPr lang="en-US" altLang="zh-TW" sz="750">
              <a:latin typeface="Calibi body"/>
            </a:endParaRPr>
          </a:p>
          <a:p>
            <a:pPr algn="just"/>
            <a:endParaRPr lang="en-US" altLang="zh-TW" sz="750">
              <a:latin typeface="Calibi body"/>
            </a:endParaRPr>
          </a:p>
        </p:txBody>
      </p:sp>
      <p:sp>
        <p:nvSpPr>
          <p:cNvPr id="4" name="標題 3"/>
          <p:cNvSpPr>
            <a:spLocks noGrp="1"/>
          </p:cNvSpPr>
          <p:nvPr>
            <p:ph type="title"/>
          </p:nvPr>
        </p:nvSpPr>
        <p:spPr>
          <a:xfrm>
            <a:off x="3702050" y="254001"/>
            <a:ext cx="2502780" cy="259200"/>
          </a:xfrm>
        </p:spPr>
        <p:txBody>
          <a:bodyPr/>
          <a:lstStyle/>
          <a:p>
            <a:r>
              <a:rPr lang="en-CA" altLang="zh-TW" sz="1600">
                <a:latin typeface="Calibi body"/>
              </a:rPr>
              <a:t>SAFETY INSTRUCTIONS</a:t>
            </a:r>
            <a:endParaRPr lang="zh-TW" altLang="en-US" sz="1600">
              <a:latin typeface="Calibi body"/>
            </a:endParaRPr>
          </a:p>
        </p:txBody>
      </p:sp>
      <p:sp>
        <p:nvSpPr>
          <p:cNvPr id="7" name="文字版面配置區 6"/>
          <p:cNvSpPr>
            <a:spLocks noGrp="1"/>
          </p:cNvSpPr>
          <p:nvPr>
            <p:ph type="body" sz="quarter" idx="52"/>
          </p:nvPr>
        </p:nvSpPr>
        <p:spPr>
          <a:xfrm>
            <a:off x="666905" y="6932886"/>
            <a:ext cx="5547463" cy="1513380"/>
          </a:xfrm>
        </p:spPr>
        <p:txBody>
          <a:bodyPr>
            <a:normAutofit/>
          </a:bodyPr>
          <a:lstStyle/>
          <a:p>
            <a:pPr marL="171450" indent="-171450" algn="just">
              <a:buFont typeface="Wingdings" panose="05000000000000000000" pitchFamily="2" charset="2"/>
              <a:buChar char="Ø"/>
            </a:pPr>
            <a:r>
              <a:rPr lang="en-US" altLang="zh-TW" sz="750">
                <a:latin typeface="Calibi body"/>
              </a:rPr>
              <a:t>Risk of fire. Most dwellings built before 1985 have supply wire rated at 60°C.</a:t>
            </a:r>
          </a:p>
          <a:p>
            <a:pPr marL="171450" indent="-171450" algn="just">
              <a:buFont typeface="Wingdings" panose="05000000000000000000" pitchFamily="2" charset="2"/>
              <a:buChar char="Ø"/>
            </a:pPr>
            <a:r>
              <a:rPr lang="en-US" altLang="zh-TW" sz="750">
                <a:latin typeface="Calibi body"/>
              </a:rPr>
              <a:t>Consult a qualified electrician before installation.</a:t>
            </a:r>
          </a:p>
          <a:p>
            <a:pPr marL="171450" indent="-171450" algn="just">
              <a:buFont typeface="Wingdings" panose="05000000000000000000" pitchFamily="2" charset="2"/>
              <a:buChar char="Ø"/>
            </a:pPr>
            <a:r>
              <a:rPr lang="en-US" altLang="zh-TW" sz="750">
                <a:latin typeface="Calibi body"/>
              </a:rPr>
              <a:t>Properly ground electrical enclosure. </a:t>
            </a:r>
          </a:p>
          <a:p>
            <a:pPr marL="171450" indent="-171450" algn="just">
              <a:buFont typeface="Wingdings" panose="05000000000000000000" pitchFamily="2" charset="2"/>
              <a:buChar char="Ø"/>
            </a:pPr>
            <a:r>
              <a:rPr lang="en-US" altLang="zh-TW" sz="750">
                <a:latin typeface="Calibi body"/>
              </a:rPr>
              <a:t>To prevent wiring damage or abrasion, do not expose wiring to edges of sheet metal or other sharp objects.</a:t>
            </a:r>
          </a:p>
          <a:p>
            <a:pPr marL="171450" indent="-171450" algn="just">
              <a:buFont typeface="Wingdings" panose="05000000000000000000" pitchFamily="2" charset="2"/>
              <a:buChar char="Ø"/>
            </a:pPr>
            <a:r>
              <a:rPr lang="en-US" altLang="zh-TW" sz="750">
                <a:latin typeface="Calibi body"/>
              </a:rPr>
              <a:t>Use only UL approved wire for input/output connections. Minimum size 18 AWG or 14 AWG if there are any continuous runs.</a:t>
            </a:r>
          </a:p>
          <a:p>
            <a:pPr marL="171450" indent="-171450" algn="just">
              <a:buFont typeface="Wingdings" panose="05000000000000000000" pitchFamily="2" charset="2"/>
              <a:buChar char="Ø"/>
            </a:pPr>
            <a:r>
              <a:rPr lang="en-US" altLang="zh-TW" sz="750">
                <a:latin typeface="Calibi body"/>
              </a:rPr>
              <a:t>If the fixtures are connected in a continuous run, do not exceed allowable number of fixtures in series/power in continuous runs.</a:t>
            </a:r>
          </a:p>
          <a:p>
            <a:pPr marL="171450" indent="-171450" algn="just">
              <a:buFont typeface="Wingdings" panose="05000000000000000000" pitchFamily="2" charset="2"/>
              <a:buChar char="Ø"/>
            </a:pPr>
            <a:r>
              <a:rPr lang="en-US" altLang="zh-TW" sz="750">
                <a:latin typeface="Calibi body"/>
              </a:rPr>
              <a:t>Inrush currents must be taken in account by the electricians to account for proper circuit design.</a:t>
            </a:r>
          </a:p>
          <a:p>
            <a:pPr marL="171450" indent="-171450" algn="just">
              <a:buFont typeface="Wingdings" panose="05000000000000000000" pitchFamily="2" charset="2"/>
              <a:buChar char="Ø"/>
            </a:pPr>
            <a:endParaRPr lang="en-US" altLang="zh-TW" sz="750">
              <a:latin typeface="Calibi body"/>
            </a:endParaRPr>
          </a:p>
        </p:txBody>
      </p:sp>
      <p:pic>
        <p:nvPicPr>
          <p:cNvPr id="14" name="圖片版面配置區 13"/>
          <p:cNvPicPr>
            <a:picLocks noGrp="1" noChangeAspect="1"/>
          </p:cNvPicPr>
          <p:nvPr>
            <p:ph type="pic" sz="quarter" idx="55"/>
          </p:nvPr>
        </p:nvPicPr>
        <p:blipFill rotWithShape="1">
          <a:blip r:embed="rId2" cstate="print">
            <a:extLst>
              <a:ext uri="{28A0092B-C50C-407E-A947-70E740481C1C}">
                <a14:useLocalDpi xmlns:a14="http://schemas.microsoft.com/office/drawing/2010/main" val="0"/>
              </a:ext>
            </a:extLst>
          </a:blip>
          <a:srcRect l="-3220" t="-8581" r="-3116" b="-11199"/>
          <a:stretch/>
        </p:blipFill>
        <p:spPr>
          <a:xfrm>
            <a:off x="666905" y="6639465"/>
            <a:ext cx="259355" cy="259355"/>
          </a:xfrm>
        </p:spPr>
      </p:pic>
      <p:sp>
        <p:nvSpPr>
          <p:cNvPr id="12" name="文字版面配置區 11"/>
          <p:cNvSpPr>
            <a:spLocks noGrp="1"/>
          </p:cNvSpPr>
          <p:nvPr>
            <p:ph type="body" sz="quarter" idx="49"/>
          </p:nvPr>
        </p:nvSpPr>
        <p:spPr/>
        <p:txBody>
          <a:bodyPr>
            <a:normAutofit fontScale="92500" lnSpcReduction="10000"/>
          </a:bodyPr>
          <a:lstStyle/>
          <a:p>
            <a:r>
              <a:rPr lang="en-US" altLang="zh-TW"/>
              <a:t>01</a:t>
            </a:r>
            <a:endParaRPr lang="zh-TW" altLang="en-US"/>
          </a:p>
        </p:txBody>
      </p:sp>
      <p:sp>
        <p:nvSpPr>
          <p:cNvPr id="10" name="文字版面配置區 9"/>
          <p:cNvSpPr>
            <a:spLocks noGrp="1"/>
          </p:cNvSpPr>
          <p:nvPr>
            <p:ph type="body" sz="quarter" idx="13"/>
          </p:nvPr>
        </p:nvSpPr>
        <p:spPr/>
        <p:txBody>
          <a:bodyPr>
            <a:noAutofit/>
          </a:bodyPr>
          <a:lstStyle/>
          <a:p>
            <a:r>
              <a:rPr lang="en-US" altLang="zh-TW" sz="900">
                <a:latin typeface="Calibi body"/>
              </a:rPr>
              <a:t>INSTALLATION GUIDE</a:t>
            </a:r>
            <a:endParaRPr lang="zh-TW" altLang="en-US" sz="900">
              <a:latin typeface="Calibi body"/>
            </a:endParaRPr>
          </a:p>
        </p:txBody>
      </p:sp>
      <p:sp>
        <p:nvSpPr>
          <p:cNvPr id="5" name="內容版面配置區 4"/>
          <p:cNvSpPr>
            <a:spLocks noGrp="1"/>
          </p:cNvSpPr>
          <p:nvPr>
            <p:ph idx="51"/>
          </p:nvPr>
        </p:nvSpPr>
        <p:spPr>
          <a:xfrm>
            <a:off x="923561" y="6671095"/>
            <a:ext cx="3501186" cy="230161"/>
          </a:xfrm>
        </p:spPr>
        <p:txBody>
          <a:bodyPr/>
          <a:lstStyle/>
          <a:p>
            <a:r>
              <a:rPr lang="en-US" altLang="zh-TW" sz="1400">
                <a:latin typeface="Calibi body"/>
              </a:rPr>
              <a:t>WARNING</a:t>
            </a:r>
            <a:endParaRPr lang="zh-TW" altLang="en-US" sz="1400">
              <a:latin typeface="Calibi body"/>
            </a:endParaRP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254" y="5809545"/>
            <a:ext cx="256656" cy="256656"/>
          </a:xfrm>
          <a:prstGeom prst="rect">
            <a:avLst/>
          </a:prstGeom>
        </p:spPr>
      </p:pic>
      <p:sp>
        <p:nvSpPr>
          <p:cNvPr id="25" name="內容版面配置區 4"/>
          <p:cNvSpPr>
            <a:spLocks noGrp="1"/>
          </p:cNvSpPr>
          <p:nvPr>
            <p:ph idx="51"/>
          </p:nvPr>
        </p:nvSpPr>
        <p:spPr>
          <a:xfrm>
            <a:off x="925329" y="5844389"/>
            <a:ext cx="5289039" cy="230161"/>
          </a:xfrm>
        </p:spPr>
        <p:txBody>
          <a:bodyPr/>
          <a:lstStyle/>
          <a:p>
            <a:r>
              <a:rPr lang="en-US" altLang="zh-TW" sz="1400">
                <a:latin typeface="Calibi body"/>
              </a:rPr>
              <a:t>CAUTION</a:t>
            </a:r>
            <a:endParaRPr lang="zh-TW" altLang="en-US" sz="1400">
              <a:latin typeface="Calibi body"/>
            </a:endParaRPr>
          </a:p>
        </p:txBody>
      </p:sp>
      <p:sp>
        <p:nvSpPr>
          <p:cNvPr id="27" name="文字版面配置區 6"/>
          <p:cNvSpPr>
            <a:spLocks noGrp="1"/>
          </p:cNvSpPr>
          <p:nvPr>
            <p:ph type="body" sz="quarter" idx="52"/>
          </p:nvPr>
        </p:nvSpPr>
        <p:spPr>
          <a:xfrm>
            <a:off x="666905" y="6066201"/>
            <a:ext cx="5547463" cy="574390"/>
          </a:xfrm>
        </p:spPr>
        <p:txBody>
          <a:bodyPr>
            <a:normAutofit/>
          </a:bodyPr>
          <a:lstStyle/>
          <a:p>
            <a:pPr algn="just"/>
            <a:r>
              <a:rPr lang="en-US" altLang="zh-TW" sz="750">
                <a:latin typeface="Calibi body"/>
              </a:rPr>
              <a:t>This equipment is intended to be installed only by qualified personnel. The installation must be made in accordance with the current edition of the National Electrical Code (NEC) and all applicable state and local building codes. The final installation must be approved by the appropriate, qualified electrical/building inspector(s). Improper installation may result in a fire or electrical hazard. Ensure the electrical power to the circuit has been disconnected before installing the electrical system.</a:t>
            </a:r>
          </a:p>
        </p:txBody>
      </p:sp>
      <p:sp>
        <p:nvSpPr>
          <p:cNvPr id="33" name="文字版面配置區 27">
            <a:extLst>
              <a:ext uri="{FF2B5EF4-FFF2-40B4-BE49-F238E27FC236}">
                <a16:creationId xmlns:a16="http://schemas.microsoft.com/office/drawing/2014/main" id="{700CAB40-DF1A-470C-8DDD-F28A22B21997}"/>
              </a:ext>
            </a:extLst>
          </p:cNvPr>
          <p:cNvSpPr txBox="1">
            <a:spLocks/>
          </p:cNvSpPr>
          <p:nvPr/>
        </p:nvSpPr>
        <p:spPr>
          <a:xfrm>
            <a:off x="656709" y="8461861"/>
            <a:ext cx="5164971" cy="387536"/>
          </a:xfrm>
          <a:prstGeom prst="rect">
            <a:avLst/>
          </a:prstGeom>
        </p:spPr>
        <p:txBody>
          <a:bodyPr>
            <a:noAutofit/>
          </a:bodyPr>
          <a:lstStyle>
            <a:lvl1pPr marL="161619" indent="-161619" algn="l" defTabSz="646475" rtl="0" eaLnBrk="1" latinLnBrk="0" hangingPunct="1">
              <a:lnSpc>
                <a:spcPct val="90000"/>
              </a:lnSpc>
              <a:spcBef>
                <a:spcPts val="707"/>
              </a:spcBef>
              <a:buFont typeface="Arial" panose="020B0604020202020204" pitchFamily="34" charset="0"/>
              <a:buChar char="•"/>
              <a:defRPr sz="1980" kern="1200">
                <a:solidFill>
                  <a:schemeClr val="tx1"/>
                </a:solidFill>
                <a:latin typeface="+mn-lt"/>
                <a:ea typeface="+mn-ea"/>
                <a:cs typeface="+mn-cs"/>
              </a:defRPr>
            </a:lvl1pPr>
            <a:lvl2pPr marL="484856" indent="-161619" algn="l" defTabSz="646475" rtl="0" eaLnBrk="1" latinLnBrk="0" hangingPunct="1">
              <a:lnSpc>
                <a:spcPct val="90000"/>
              </a:lnSpc>
              <a:spcBef>
                <a:spcPts val="353"/>
              </a:spcBef>
              <a:buFont typeface="Arial" panose="020B0604020202020204" pitchFamily="34" charset="0"/>
              <a:buChar char="•"/>
              <a:defRPr sz="1697" kern="1200">
                <a:solidFill>
                  <a:schemeClr val="tx1"/>
                </a:solidFill>
                <a:latin typeface="+mn-lt"/>
                <a:ea typeface="+mn-ea"/>
                <a:cs typeface="+mn-cs"/>
              </a:defRPr>
            </a:lvl2pPr>
            <a:lvl3pPr marL="808094" indent="-161619" algn="l" defTabSz="646475" rtl="0" eaLnBrk="1" latinLnBrk="0" hangingPunct="1">
              <a:lnSpc>
                <a:spcPct val="90000"/>
              </a:lnSpc>
              <a:spcBef>
                <a:spcPts val="353"/>
              </a:spcBef>
              <a:buFont typeface="Arial" panose="020B0604020202020204" pitchFamily="34" charset="0"/>
              <a:buChar char="•"/>
              <a:defRPr sz="1414" kern="1200">
                <a:solidFill>
                  <a:schemeClr val="tx1"/>
                </a:solidFill>
                <a:latin typeface="+mn-lt"/>
                <a:ea typeface="+mn-ea"/>
                <a:cs typeface="+mn-cs"/>
              </a:defRPr>
            </a:lvl3pPr>
            <a:lvl4pPr marL="1131331"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4pPr>
            <a:lvl5pPr marL="1454569"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5pPr>
            <a:lvl6pPr marL="1777807"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6pPr>
            <a:lvl7pPr marL="2101044"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7pPr>
            <a:lvl8pPr marL="2424282"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8pPr>
            <a:lvl9pPr marL="2747520"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9pPr>
          </a:lstStyle>
          <a:p>
            <a:pPr marL="0" indent="0">
              <a:buNone/>
            </a:pPr>
            <a:r>
              <a:rPr lang="en-US" altLang="zh-TW" sz="700">
                <a:solidFill>
                  <a:schemeClr val="tx1">
                    <a:lumMod val="50000"/>
                    <a:lumOff val="50000"/>
                  </a:schemeClr>
                </a:solidFill>
              </a:rPr>
              <a:t>ERALUX Incorporation All Rights Reserved.</a:t>
            </a:r>
          </a:p>
          <a:p>
            <a:pPr marL="0" indent="0">
              <a:buNone/>
            </a:pPr>
            <a:r>
              <a:rPr lang="en-US" altLang="zh-TW" sz="700">
                <a:solidFill>
                  <a:schemeClr val="tx1">
                    <a:lumMod val="50000"/>
                    <a:lumOff val="50000"/>
                  </a:schemeClr>
                </a:solidFill>
              </a:rPr>
              <a:t>Any information provided is subject to change without notice. All values are typical values when measured under normal laboratory conditions. </a:t>
            </a:r>
          </a:p>
        </p:txBody>
      </p:sp>
    </p:spTree>
    <p:extLst>
      <p:ext uri="{BB962C8B-B14F-4D97-AF65-F5344CB8AC3E}">
        <p14:creationId xmlns:p14="http://schemas.microsoft.com/office/powerpoint/2010/main" val="3544168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sz="1400">
                <a:latin typeface="Calibi body"/>
              </a:rPr>
              <a:t>CONSIGNES DE SÉCURITÉ</a:t>
            </a:r>
          </a:p>
        </p:txBody>
      </p:sp>
      <p:sp>
        <p:nvSpPr>
          <p:cNvPr id="3" name="文字版面配置區 2"/>
          <p:cNvSpPr>
            <a:spLocks noGrp="1"/>
          </p:cNvSpPr>
          <p:nvPr>
            <p:ph type="body" sz="quarter" idx="18"/>
          </p:nvPr>
        </p:nvSpPr>
        <p:spPr>
          <a:xfrm>
            <a:off x="666905" y="1307237"/>
            <a:ext cx="5547464" cy="4536447"/>
          </a:xfrm>
        </p:spPr>
        <p:txBody>
          <a:bodyPr>
            <a:noAutofit/>
          </a:bodyPr>
          <a:lstStyle/>
          <a:p>
            <a:pPr algn="just"/>
            <a:r>
              <a:rPr lang="fr-CA" sz="750">
                <a:latin typeface="Calibi body"/>
              </a:rPr>
              <a:t>Pour votre sécurité et un bon fonctionnement, lire ces directives avant l’installation. COUPEZ TOUJOURS le courant au boiter disjoncteurs ou a fusibles avant l’installation. COUPEZ TOUJOURS le courant pour le changement des lampes ou pour effectuer la maintenance. Consultez avec un électricien avant l’installation.</a:t>
            </a:r>
            <a:endParaRPr lang="en-US" sz="750">
              <a:latin typeface="Calibi body"/>
            </a:endParaRPr>
          </a:p>
          <a:p>
            <a:pPr algn="just"/>
            <a:r>
              <a:rPr lang="fr-CA" sz="750">
                <a:latin typeface="Calibi body"/>
              </a:rPr>
              <a:t>Pendant l’installation, des précautions de sécurité doivent toujours être suives. Certains, mais pas tous, son énumérés ci-dessous :</a:t>
            </a:r>
            <a:endParaRPr lang="en-US" sz="750">
              <a:latin typeface="Calibi body"/>
            </a:endParaRPr>
          </a:p>
          <a:p>
            <a:pPr marL="228600" lvl="0" indent="-228600" algn="just">
              <a:spcBef>
                <a:spcPts val="500"/>
              </a:spcBef>
              <a:buFont typeface="+mj-lt"/>
              <a:buAutoNum type="arabicPeriod"/>
            </a:pPr>
            <a:r>
              <a:rPr lang="fr-CA" sz="750">
                <a:latin typeface="Calibi body"/>
              </a:rPr>
              <a:t>N’installez pas le luminaire dans un endroit humide ou mouillé.</a:t>
            </a:r>
            <a:endParaRPr lang="en-US" sz="750">
              <a:latin typeface="Calibi body"/>
            </a:endParaRPr>
          </a:p>
          <a:p>
            <a:pPr marL="228600" lvl="0" indent="-228600" algn="just">
              <a:spcBef>
                <a:spcPts val="500"/>
              </a:spcBef>
              <a:buFont typeface="+mj-lt"/>
              <a:buAutoNum type="arabicPeriod"/>
            </a:pPr>
            <a:r>
              <a:rPr lang="fr-CA" sz="750">
                <a:latin typeface="Calibi body"/>
              </a:rPr>
              <a:t>Assurez-vous avant l’installation que les connecteurs appropriés correspondent au luminaire.</a:t>
            </a:r>
            <a:endParaRPr lang="en-US" sz="750">
              <a:latin typeface="Calibi body"/>
            </a:endParaRPr>
          </a:p>
          <a:p>
            <a:pPr marL="228600" lvl="0" indent="-228600" algn="just">
              <a:spcBef>
                <a:spcPts val="500"/>
              </a:spcBef>
              <a:buFont typeface="+mj-lt"/>
              <a:buAutoNum type="arabicPeriod"/>
            </a:pPr>
            <a:r>
              <a:rPr lang="fr-CA" sz="750">
                <a:latin typeface="Calibi body"/>
              </a:rPr>
              <a:t>N’installez aucune partie du luminaire a moins de 5 pieds au-dessus du sol.</a:t>
            </a:r>
            <a:endParaRPr lang="en-US" sz="750">
              <a:latin typeface="Calibi body"/>
            </a:endParaRPr>
          </a:p>
          <a:p>
            <a:pPr marL="228600" lvl="0" indent="-228600" algn="just">
              <a:spcBef>
                <a:spcPts val="500"/>
              </a:spcBef>
              <a:buFont typeface="+mj-lt"/>
              <a:buAutoNum type="arabicPeriod"/>
            </a:pPr>
            <a:r>
              <a:rPr lang="fr-CA" sz="750">
                <a:latin typeface="Calibi body"/>
              </a:rPr>
              <a:t>N’installez aucun luminaire a moins de 5 pouces de tout traitement de fenêtre (rideaux, stores, ou tout autre matériau de type combustible.)</a:t>
            </a:r>
            <a:endParaRPr lang="en-US" sz="750">
              <a:latin typeface="Calibi body"/>
            </a:endParaRPr>
          </a:p>
          <a:p>
            <a:pPr marL="228600" lvl="0" indent="-228600" algn="just">
              <a:spcBef>
                <a:spcPts val="500"/>
              </a:spcBef>
              <a:buFont typeface="+mj-lt"/>
              <a:buAutoNum type="arabicPeriod"/>
            </a:pPr>
            <a:r>
              <a:rPr lang="fr-CA" sz="750">
                <a:latin typeface="Calibi body"/>
              </a:rPr>
              <a:t>N’essayez pas de mettre sous tension électrique autre choses que les luminaires.</a:t>
            </a:r>
            <a:endParaRPr lang="en-US" sz="750">
              <a:latin typeface="Calibi body"/>
            </a:endParaRPr>
          </a:p>
          <a:p>
            <a:pPr marL="228600" lvl="0" indent="-228600" algn="just">
              <a:spcBef>
                <a:spcPts val="500"/>
              </a:spcBef>
              <a:buFont typeface="+mj-lt"/>
              <a:buAutoNum type="arabicPeriod"/>
            </a:pPr>
            <a:r>
              <a:rPr lang="fr-CA" sz="750">
                <a:latin typeface="Calibi body"/>
              </a:rPr>
              <a:t>Pour réduire le risque d’incendie et de choc électrique, n’essayez pas de connecter des outilles électriques, des rallonges, ou des appareils similaires a la piste.</a:t>
            </a:r>
            <a:endParaRPr lang="en-US" sz="750">
              <a:latin typeface="Calibi body"/>
            </a:endParaRPr>
          </a:p>
          <a:p>
            <a:pPr marL="228600" lvl="0" indent="-228600" algn="just">
              <a:spcBef>
                <a:spcPts val="500"/>
              </a:spcBef>
              <a:buFont typeface="+mj-lt"/>
              <a:buAutoNum type="arabicPeriod"/>
            </a:pPr>
            <a:r>
              <a:rPr lang="fr-CA" sz="750">
                <a:latin typeface="Calibi body"/>
              </a:rPr>
              <a:t>La maintenance des luminaires doit être effectuée par une personne (ou des personnes) familiarisée avec la construction et le fonctionnement des luminaires, et tous les risques potentiels. Des programmes d’entretien réguliers des systèmes d’éclairages sont recommandés. </a:t>
            </a:r>
            <a:endParaRPr lang="en-US" sz="750">
              <a:latin typeface="Calibi body"/>
            </a:endParaRPr>
          </a:p>
          <a:p>
            <a:pPr marL="228600" lvl="0" indent="-228600" algn="just">
              <a:spcBef>
                <a:spcPts val="500"/>
              </a:spcBef>
              <a:buFont typeface="+mj-lt"/>
              <a:buAutoNum type="arabicPeriod"/>
            </a:pPr>
            <a:r>
              <a:rPr lang="fr-CA" sz="750">
                <a:latin typeface="Calibi body"/>
              </a:rPr>
              <a:t>Ne dépassez pas la tension d’alimentation nominale ou l’intensité nominale. </a:t>
            </a:r>
            <a:endParaRPr lang="en-US" sz="750">
              <a:latin typeface="Calibi body"/>
            </a:endParaRPr>
          </a:p>
          <a:p>
            <a:pPr marL="228600" lvl="0" indent="-228600" algn="just">
              <a:spcBef>
                <a:spcPts val="500"/>
              </a:spcBef>
              <a:buFont typeface="+mj-lt"/>
              <a:buAutoNum type="arabicPeriod"/>
            </a:pPr>
            <a:r>
              <a:rPr lang="fr-CA" sz="750">
                <a:latin typeface="Calibi body"/>
              </a:rPr>
              <a:t>COUPEZ TOUJOURS l’alimentation au niveau du boiter de fusibles ou de disjoncteurs avant d’effectuer l’installation ou de maintenance.</a:t>
            </a:r>
            <a:endParaRPr lang="en-US" sz="750">
              <a:latin typeface="Calibi body"/>
            </a:endParaRPr>
          </a:p>
          <a:p>
            <a:pPr marL="228600" lvl="0" indent="-228600" algn="just">
              <a:spcBef>
                <a:spcPts val="500"/>
              </a:spcBef>
              <a:buFont typeface="+mj-lt"/>
              <a:buAutoNum type="arabicPeriod"/>
            </a:pPr>
            <a:r>
              <a:rPr lang="fr-CA" sz="750">
                <a:latin typeface="Calibi body"/>
              </a:rPr>
              <a:t>Portez des chaussures à semelles en caoutchouc, et travaillez sure une échelle solide en bois ou un matériau non conducteur.</a:t>
            </a:r>
            <a:endParaRPr lang="en-US" sz="750">
              <a:latin typeface="Calibi body"/>
            </a:endParaRPr>
          </a:p>
          <a:p>
            <a:pPr marL="228600" lvl="0" indent="-228600" algn="just">
              <a:spcBef>
                <a:spcPts val="500"/>
              </a:spcBef>
              <a:buFont typeface="+mj-lt"/>
              <a:buAutoNum type="arabicPeriod"/>
            </a:pPr>
            <a:r>
              <a:rPr lang="fr-CA" sz="750">
                <a:latin typeface="Calibi body"/>
              </a:rPr>
              <a:t>Le luminaire doit être monter dans un endroit et a une hauteur qui conforme au Code National de L’Électricité et aux codes du bâtiment locaux. </a:t>
            </a:r>
            <a:endParaRPr lang="en-US" sz="750">
              <a:latin typeface="Calibi body"/>
            </a:endParaRPr>
          </a:p>
          <a:p>
            <a:pPr marL="228600" lvl="0" indent="-228600" algn="just">
              <a:spcBef>
                <a:spcPts val="500"/>
              </a:spcBef>
              <a:buFont typeface="+mj-lt"/>
              <a:buAutoNum type="arabicPeriod"/>
            </a:pPr>
            <a:r>
              <a:rPr lang="fr-CA" sz="750">
                <a:latin typeface="Calibi body"/>
              </a:rPr>
              <a:t>Les systèmes d’éclairage peuvent contenir des petites pièces et des emballages hasardeuses et dangereux pour les enfants ou les animaux. Veuillez tenir compte de toutes les pièces avec prudence. </a:t>
            </a:r>
            <a:endParaRPr lang="en-US" sz="750">
              <a:latin typeface="Calibi body"/>
            </a:endParaRPr>
          </a:p>
          <a:p>
            <a:pPr marL="228600" lvl="0" indent="-228600" algn="just">
              <a:spcBef>
                <a:spcPts val="500"/>
              </a:spcBef>
              <a:buFont typeface="+mj-lt"/>
              <a:buAutoNum type="arabicPeriod"/>
            </a:pPr>
            <a:r>
              <a:rPr lang="fr-CA" sz="750">
                <a:latin typeface="Calibi body"/>
              </a:rPr>
              <a:t>Il peut être nécessaire de nettoyer le réfracteur et/ou la lentille. La fréquence de nettoyage dépendra du niveau de saleté ambiante et du flux luminaux de luminaire. Le réfracteur/ la lentille doit être laver dans une solution d’eau tiède et de détergent ménager doux et non abrasif, rince à l’eau claire et essuyé. Si l’ensemble optique est aussi sale à l’intérieur, essuyez et nettoyez de manière ci-dessus, en remplacent les joints endommages si nécessaire. </a:t>
            </a:r>
            <a:endParaRPr lang="en-US" sz="750">
              <a:latin typeface="Calibi body"/>
            </a:endParaRPr>
          </a:p>
          <a:p>
            <a:pPr marL="228600" lvl="0" indent="-228600" algn="just">
              <a:spcBef>
                <a:spcPts val="500"/>
              </a:spcBef>
              <a:buFont typeface="+mj-lt"/>
              <a:buAutoNum type="arabicPeriod"/>
            </a:pPr>
            <a:r>
              <a:rPr lang="fr-CA" sz="750">
                <a:latin typeface="Calibi body"/>
              </a:rPr>
              <a:t>Appelez le service d’assistance technique d’ERALUX pour te toute question d’installation.</a:t>
            </a:r>
            <a:endParaRPr lang="en-US" sz="750">
              <a:latin typeface="Calibi body"/>
            </a:endParaRPr>
          </a:p>
          <a:p>
            <a:pPr marL="228600" lvl="0" indent="-228600" algn="just">
              <a:spcBef>
                <a:spcPts val="500"/>
              </a:spcBef>
              <a:buFont typeface="+mj-lt"/>
              <a:buAutoNum type="arabicPeriod"/>
            </a:pPr>
            <a:r>
              <a:rPr lang="fr-CA" sz="750">
                <a:latin typeface="Calibi body"/>
              </a:rPr>
              <a:t>N’installez pas un produit endommagé. Ce luminaire a été correctement emballé afin qu’aucune pièce n’ait dû être endommagée pendant le transport. Inspectez pour confirmer. Toute pièce endommagée ou cassée pendant ou après l’assemblage doit être remplacée.</a:t>
            </a:r>
            <a:endParaRPr lang="en-US" sz="750">
              <a:latin typeface="Calibi body"/>
            </a:endParaRPr>
          </a:p>
          <a:p>
            <a:pPr marL="228600" lvl="0" indent="-228600" algn="just">
              <a:spcBef>
                <a:spcPts val="500"/>
              </a:spcBef>
              <a:buFont typeface="+mj-lt"/>
              <a:buAutoNum type="arabicPeriod"/>
            </a:pPr>
            <a:r>
              <a:rPr lang="fr-CA" sz="750">
                <a:latin typeface="Calibi body"/>
              </a:rPr>
              <a:t>Ces instructions ne prétendent pas couvrir tous les détails ou variations de l'équipement ni fournir toutes les éventualités possibles à respecter en rapport avec l'installation, le fonctionnement ou la maintenance. Si des informations supplémentaires sont souhaitées ou si des problèmes particuliers surviennent, qui ne sont pas suffisamment couverts pour les besoins de l'acheteur ou du propriétaire, veuillez contacter l'équipe technique d'ERALUX.</a:t>
            </a:r>
            <a:endParaRPr lang="en-US" sz="750">
              <a:latin typeface="Calibi body"/>
            </a:endParaRPr>
          </a:p>
          <a:p>
            <a:pPr algn="just"/>
            <a:endParaRPr lang="en-US" altLang="zh-TW" sz="750">
              <a:latin typeface="Calibi body"/>
            </a:endParaRPr>
          </a:p>
        </p:txBody>
      </p:sp>
      <p:sp>
        <p:nvSpPr>
          <p:cNvPr id="4" name="標題 3"/>
          <p:cNvSpPr>
            <a:spLocks noGrp="1"/>
          </p:cNvSpPr>
          <p:nvPr>
            <p:ph type="title"/>
          </p:nvPr>
        </p:nvSpPr>
        <p:spPr>
          <a:xfrm>
            <a:off x="3702050" y="254001"/>
            <a:ext cx="2502780" cy="259200"/>
          </a:xfrm>
        </p:spPr>
        <p:txBody>
          <a:bodyPr/>
          <a:lstStyle/>
          <a:p>
            <a:r>
              <a:rPr lang="en-US" sz="1600">
                <a:latin typeface="Calibi body"/>
              </a:rPr>
              <a:t>CONSIGNES DE SÉCURITÉ</a:t>
            </a:r>
            <a:endParaRPr lang="zh-TW" altLang="en-US" sz="1600">
              <a:latin typeface="Calibi body"/>
            </a:endParaRPr>
          </a:p>
        </p:txBody>
      </p:sp>
      <p:sp>
        <p:nvSpPr>
          <p:cNvPr id="7" name="文字版面配置區 6"/>
          <p:cNvSpPr>
            <a:spLocks noGrp="1"/>
          </p:cNvSpPr>
          <p:nvPr>
            <p:ph type="body" sz="quarter" idx="52"/>
          </p:nvPr>
        </p:nvSpPr>
        <p:spPr>
          <a:xfrm>
            <a:off x="653828" y="7105562"/>
            <a:ext cx="5547463" cy="1825546"/>
          </a:xfrm>
        </p:spPr>
        <p:txBody>
          <a:bodyPr>
            <a:normAutofit/>
          </a:bodyPr>
          <a:lstStyle/>
          <a:p>
            <a:pPr marL="171450" indent="-171450" algn="just">
              <a:spcBef>
                <a:spcPts val="500"/>
              </a:spcBef>
              <a:buFont typeface="Wingdings" panose="05000000000000000000" pitchFamily="2" charset="2"/>
              <a:buChar char="Ø"/>
            </a:pPr>
            <a:r>
              <a:rPr lang="fr-CA" sz="750">
                <a:latin typeface="Calibi body"/>
              </a:rPr>
              <a:t>RISQUE D’INCENDIE! La plupart des logements construits avant 1985 ont un fil d'alimentation évalué à 60°C.</a:t>
            </a:r>
            <a:endParaRPr lang="en-US" sz="750">
              <a:latin typeface="Calibi body"/>
            </a:endParaRPr>
          </a:p>
          <a:p>
            <a:pPr marL="171450" indent="-171450" algn="just">
              <a:spcBef>
                <a:spcPts val="500"/>
              </a:spcBef>
              <a:buFont typeface="Wingdings" panose="05000000000000000000" pitchFamily="2" charset="2"/>
              <a:buChar char="Ø"/>
            </a:pPr>
            <a:r>
              <a:rPr lang="fr-FR" altLang="zh-TW" sz="750">
                <a:latin typeface="Calibi body"/>
              </a:rPr>
              <a:t>Consultez un électricien qualifié avant l'installation.</a:t>
            </a:r>
          </a:p>
          <a:p>
            <a:pPr marL="171450" indent="-171450" algn="just">
              <a:spcBef>
                <a:spcPts val="500"/>
              </a:spcBef>
              <a:buFont typeface="Wingdings" panose="05000000000000000000" pitchFamily="2" charset="2"/>
              <a:buChar char="Ø"/>
            </a:pPr>
            <a:r>
              <a:rPr lang="fr-FR" altLang="zh-TW" sz="750">
                <a:latin typeface="Calibi body"/>
              </a:rPr>
              <a:t>Mettre correctement à la terre le boîtier électrique.</a:t>
            </a:r>
          </a:p>
          <a:p>
            <a:pPr marL="171450" indent="-171450" algn="just">
              <a:spcBef>
                <a:spcPts val="500"/>
              </a:spcBef>
              <a:buFont typeface="Wingdings" panose="05000000000000000000" pitchFamily="2" charset="2"/>
              <a:buChar char="Ø"/>
            </a:pPr>
            <a:r>
              <a:rPr lang="fr-FR" altLang="zh-TW" sz="750">
                <a:latin typeface="Calibi body"/>
              </a:rPr>
              <a:t>Pour éviter d'endommager ou d'abrasion le câblage, n'exposez pas le câblage aux bords de la tôle ou d'autres objets tranchants.</a:t>
            </a:r>
          </a:p>
          <a:p>
            <a:pPr marL="171450" indent="-171450" algn="just">
              <a:spcBef>
                <a:spcPts val="500"/>
              </a:spcBef>
              <a:buFont typeface="Wingdings" panose="05000000000000000000" pitchFamily="2" charset="2"/>
              <a:buChar char="Ø"/>
            </a:pPr>
            <a:r>
              <a:rPr lang="fr-FR" altLang="zh-TW" sz="750">
                <a:latin typeface="Calibi body"/>
              </a:rPr>
              <a:t>Utilisez uniquement un fil approuvé UL pour les connexions d'entrée/sortie. Taille minimale 18 AWG ou 14 AWG s'il y a des courses continues.</a:t>
            </a:r>
          </a:p>
          <a:p>
            <a:pPr marL="171450" indent="-171450" algn="just">
              <a:spcBef>
                <a:spcPts val="500"/>
              </a:spcBef>
              <a:buFont typeface="Wingdings" panose="05000000000000000000" pitchFamily="2" charset="2"/>
              <a:buChar char="Ø"/>
            </a:pPr>
            <a:r>
              <a:rPr lang="fr-FR" altLang="zh-TW" sz="750">
                <a:latin typeface="Calibi body"/>
              </a:rPr>
              <a:t>Si les appareils sont connectés en fonctionnement continu, ne dépassez pas le nombre autorisé d'appareils en série/puissance en fonctionnement continu.</a:t>
            </a:r>
          </a:p>
          <a:p>
            <a:pPr marL="171450" indent="-171450" algn="just">
              <a:spcBef>
                <a:spcPts val="500"/>
              </a:spcBef>
              <a:buFont typeface="Wingdings" panose="05000000000000000000" pitchFamily="2" charset="2"/>
              <a:buChar char="Ø"/>
            </a:pPr>
            <a:r>
              <a:rPr lang="fr-FR" altLang="zh-TW" sz="750">
                <a:latin typeface="Calibi body"/>
              </a:rPr>
              <a:t>Les courants d'appel doivent être pris en compte par les électriciens pour tenir compte de la bonne conception du circuit.</a:t>
            </a:r>
            <a:endParaRPr lang="en-US" altLang="zh-TW" sz="750">
              <a:latin typeface="Calibi body"/>
            </a:endParaRPr>
          </a:p>
        </p:txBody>
      </p:sp>
      <p:pic>
        <p:nvPicPr>
          <p:cNvPr id="14" name="圖片版面配置區 13"/>
          <p:cNvPicPr>
            <a:picLocks noGrp="1" noChangeAspect="1"/>
          </p:cNvPicPr>
          <p:nvPr>
            <p:ph type="pic" sz="quarter" idx="55"/>
          </p:nvPr>
        </p:nvPicPr>
        <p:blipFill rotWithShape="1">
          <a:blip r:embed="rId2" cstate="print">
            <a:extLst>
              <a:ext uri="{28A0092B-C50C-407E-A947-70E740481C1C}">
                <a14:useLocalDpi xmlns:a14="http://schemas.microsoft.com/office/drawing/2010/main" val="0"/>
              </a:ext>
            </a:extLst>
          </a:blip>
          <a:srcRect l="-3220" t="-8581" r="-3116" b="-11199"/>
          <a:stretch/>
        </p:blipFill>
        <p:spPr>
          <a:xfrm>
            <a:off x="656437" y="6846207"/>
            <a:ext cx="259355" cy="259355"/>
          </a:xfrm>
        </p:spPr>
      </p:pic>
      <p:sp>
        <p:nvSpPr>
          <p:cNvPr id="12" name="文字版面配置區 11"/>
          <p:cNvSpPr>
            <a:spLocks noGrp="1"/>
          </p:cNvSpPr>
          <p:nvPr>
            <p:ph type="body" sz="quarter" idx="49"/>
          </p:nvPr>
        </p:nvSpPr>
        <p:spPr/>
        <p:txBody>
          <a:bodyPr>
            <a:normAutofit fontScale="92500" lnSpcReduction="10000"/>
          </a:bodyPr>
          <a:lstStyle/>
          <a:p>
            <a:r>
              <a:rPr lang="en-US" altLang="zh-TW"/>
              <a:t>02</a:t>
            </a:r>
            <a:endParaRPr lang="zh-TW" altLang="en-US"/>
          </a:p>
        </p:txBody>
      </p:sp>
      <p:sp>
        <p:nvSpPr>
          <p:cNvPr id="10" name="文字版面配置區 9"/>
          <p:cNvSpPr>
            <a:spLocks noGrp="1"/>
          </p:cNvSpPr>
          <p:nvPr>
            <p:ph type="body" sz="quarter" idx="13"/>
          </p:nvPr>
        </p:nvSpPr>
        <p:spPr/>
        <p:txBody>
          <a:bodyPr>
            <a:noAutofit/>
          </a:bodyPr>
          <a:lstStyle/>
          <a:p>
            <a:r>
              <a:rPr lang="en-US" altLang="zh-TW" sz="900">
                <a:latin typeface="Calibi body"/>
              </a:rPr>
              <a:t>GUIDE D’INSTALLATION</a:t>
            </a:r>
            <a:endParaRPr lang="zh-TW" altLang="en-US" sz="900">
              <a:latin typeface="Calibi body"/>
            </a:endParaRPr>
          </a:p>
        </p:txBody>
      </p:sp>
      <p:sp>
        <p:nvSpPr>
          <p:cNvPr id="5" name="內容版面配置區 4"/>
          <p:cNvSpPr>
            <a:spLocks noGrp="1"/>
          </p:cNvSpPr>
          <p:nvPr>
            <p:ph idx="51"/>
          </p:nvPr>
        </p:nvSpPr>
        <p:spPr>
          <a:xfrm>
            <a:off x="913093" y="6877837"/>
            <a:ext cx="3501186" cy="230161"/>
          </a:xfrm>
        </p:spPr>
        <p:txBody>
          <a:bodyPr/>
          <a:lstStyle/>
          <a:p>
            <a:r>
              <a:rPr lang="fr-CA" altLang="zh-TW" sz="1400">
                <a:latin typeface="Calibi body"/>
              </a:rPr>
              <a:t>A</a:t>
            </a:r>
            <a:r>
              <a:rPr lang="en-US" altLang="zh-TW" sz="1400">
                <a:latin typeface="Calibi body"/>
              </a:rPr>
              <a:t>VERTISSEMENT</a:t>
            </a:r>
            <a:endParaRPr lang="zh-TW" altLang="en-US" sz="1400">
              <a:latin typeface="Calibi body"/>
            </a:endParaRP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255" y="6020296"/>
            <a:ext cx="256656" cy="256656"/>
          </a:xfrm>
          <a:prstGeom prst="rect">
            <a:avLst/>
          </a:prstGeom>
        </p:spPr>
      </p:pic>
      <p:sp>
        <p:nvSpPr>
          <p:cNvPr id="25" name="內容版面配置區 4"/>
          <p:cNvSpPr>
            <a:spLocks noGrp="1"/>
          </p:cNvSpPr>
          <p:nvPr>
            <p:ph idx="51"/>
          </p:nvPr>
        </p:nvSpPr>
        <p:spPr>
          <a:xfrm>
            <a:off x="925330" y="6055140"/>
            <a:ext cx="5289039" cy="230161"/>
          </a:xfrm>
        </p:spPr>
        <p:txBody>
          <a:bodyPr/>
          <a:lstStyle/>
          <a:p>
            <a:r>
              <a:rPr lang="en-US" altLang="zh-TW" sz="1400">
                <a:latin typeface="Calibi body"/>
              </a:rPr>
              <a:t>MISE EN GARDE</a:t>
            </a:r>
            <a:endParaRPr lang="zh-TW" altLang="en-US" sz="1400">
              <a:latin typeface="Calibi body"/>
            </a:endParaRPr>
          </a:p>
        </p:txBody>
      </p:sp>
      <p:sp>
        <p:nvSpPr>
          <p:cNvPr id="27" name="文字版面配置區 6"/>
          <p:cNvSpPr>
            <a:spLocks noGrp="1"/>
          </p:cNvSpPr>
          <p:nvPr>
            <p:ph type="body" sz="quarter" idx="52"/>
          </p:nvPr>
        </p:nvSpPr>
        <p:spPr>
          <a:xfrm>
            <a:off x="666906" y="6276952"/>
            <a:ext cx="5547463" cy="574390"/>
          </a:xfrm>
        </p:spPr>
        <p:txBody>
          <a:bodyPr>
            <a:normAutofit/>
          </a:bodyPr>
          <a:lstStyle/>
          <a:p>
            <a:pPr lvl="0" algn="just"/>
            <a:r>
              <a:rPr lang="fr-CA" sz="750">
                <a:latin typeface="Calibi body"/>
              </a:rPr>
              <a:t>Cet équipement est destiné à être installé uniquement par du personnel qualifié. L'installation doit être effectuée conformément à l'édition actuelle du National </a:t>
            </a:r>
            <a:r>
              <a:rPr lang="fr-CA" sz="750" err="1">
                <a:latin typeface="Calibi body"/>
              </a:rPr>
              <a:t>Electrical</a:t>
            </a:r>
            <a:r>
              <a:rPr lang="fr-CA" sz="750">
                <a:latin typeface="Calibi body"/>
              </a:rPr>
              <a:t> Code (NEC) et à tous les codes de construction locaux et nationaux applicables. L'installation finale doit être approuvée par le(s) inspecteur(s) électrique/bâtiment qualifié(s). Une mauvaise installation peut entraîner un incendie ou un danger électrique. Assurez-vous que l'alimentation électrique du circuit a été déconnectée avant d'installer le système électrique.</a:t>
            </a:r>
            <a:endParaRPr lang="en-US" sz="750">
              <a:latin typeface="Calibi body"/>
            </a:endParaRPr>
          </a:p>
        </p:txBody>
      </p:sp>
      <p:sp>
        <p:nvSpPr>
          <p:cNvPr id="33" name="文字版面配置區 27">
            <a:extLst>
              <a:ext uri="{FF2B5EF4-FFF2-40B4-BE49-F238E27FC236}">
                <a16:creationId xmlns:a16="http://schemas.microsoft.com/office/drawing/2014/main" id="{700CAB40-DF1A-470C-8DDD-F28A22B21997}"/>
              </a:ext>
            </a:extLst>
          </p:cNvPr>
          <p:cNvSpPr txBox="1">
            <a:spLocks/>
          </p:cNvSpPr>
          <p:nvPr/>
        </p:nvSpPr>
        <p:spPr>
          <a:xfrm>
            <a:off x="666905" y="8635589"/>
            <a:ext cx="5164971" cy="387536"/>
          </a:xfrm>
          <a:prstGeom prst="rect">
            <a:avLst/>
          </a:prstGeom>
        </p:spPr>
        <p:txBody>
          <a:bodyPr>
            <a:noAutofit/>
          </a:bodyPr>
          <a:lstStyle>
            <a:lvl1pPr marL="161619" indent="-161619" algn="l" defTabSz="646475" rtl="0" eaLnBrk="1" latinLnBrk="0" hangingPunct="1">
              <a:lnSpc>
                <a:spcPct val="90000"/>
              </a:lnSpc>
              <a:spcBef>
                <a:spcPts val="707"/>
              </a:spcBef>
              <a:buFont typeface="Arial" panose="020B0604020202020204" pitchFamily="34" charset="0"/>
              <a:buChar char="•"/>
              <a:defRPr sz="1980" kern="1200">
                <a:solidFill>
                  <a:schemeClr val="tx1"/>
                </a:solidFill>
                <a:latin typeface="+mn-lt"/>
                <a:ea typeface="+mn-ea"/>
                <a:cs typeface="+mn-cs"/>
              </a:defRPr>
            </a:lvl1pPr>
            <a:lvl2pPr marL="484856" indent="-161619" algn="l" defTabSz="646475" rtl="0" eaLnBrk="1" latinLnBrk="0" hangingPunct="1">
              <a:lnSpc>
                <a:spcPct val="90000"/>
              </a:lnSpc>
              <a:spcBef>
                <a:spcPts val="353"/>
              </a:spcBef>
              <a:buFont typeface="Arial" panose="020B0604020202020204" pitchFamily="34" charset="0"/>
              <a:buChar char="•"/>
              <a:defRPr sz="1697" kern="1200">
                <a:solidFill>
                  <a:schemeClr val="tx1"/>
                </a:solidFill>
                <a:latin typeface="+mn-lt"/>
                <a:ea typeface="+mn-ea"/>
                <a:cs typeface="+mn-cs"/>
              </a:defRPr>
            </a:lvl2pPr>
            <a:lvl3pPr marL="808094" indent="-161619" algn="l" defTabSz="646475" rtl="0" eaLnBrk="1" latinLnBrk="0" hangingPunct="1">
              <a:lnSpc>
                <a:spcPct val="90000"/>
              </a:lnSpc>
              <a:spcBef>
                <a:spcPts val="353"/>
              </a:spcBef>
              <a:buFont typeface="Arial" panose="020B0604020202020204" pitchFamily="34" charset="0"/>
              <a:buChar char="•"/>
              <a:defRPr sz="1414" kern="1200">
                <a:solidFill>
                  <a:schemeClr val="tx1"/>
                </a:solidFill>
                <a:latin typeface="+mn-lt"/>
                <a:ea typeface="+mn-ea"/>
                <a:cs typeface="+mn-cs"/>
              </a:defRPr>
            </a:lvl3pPr>
            <a:lvl4pPr marL="1131331"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4pPr>
            <a:lvl5pPr marL="1454569"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5pPr>
            <a:lvl6pPr marL="1777807"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6pPr>
            <a:lvl7pPr marL="2101044"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7pPr>
            <a:lvl8pPr marL="2424282"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8pPr>
            <a:lvl9pPr marL="2747520"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9pPr>
          </a:lstStyle>
          <a:p>
            <a:pPr marL="0" indent="0">
              <a:buNone/>
            </a:pPr>
            <a:r>
              <a:rPr lang="en-US" altLang="zh-TW" sz="700">
                <a:solidFill>
                  <a:schemeClr val="tx1">
                    <a:lumMod val="50000"/>
                    <a:lumOff val="50000"/>
                  </a:schemeClr>
                </a:solidFill>
              </a:rPr>
              <a:t>ERALUX Incorporation All Rights Reserved. Any information provided is subject to change without notice. All values are typical values when measured under normal laboratory conditions. </a:t>
            </a:r>
          </a:p>
        </p:txBody>
      </p:sp>
    </p:spTree>
    <p:extLst>
      <p:ext uri="{BB962C8B-B14F-4D97-AF65-F5344CB8AC3E}">
        <p14:creationId xmlns:p14="http://schemas.microsoft.com/office/powerpoint/2010/main" val="2343560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noRot="1" noMove="1" noResize="1" noEditPoints="1" noAdjustHandles="1" noChangeArrowheads="1" noChangeShapeType="1"/>
          </p:cNvSpPr>
          <p:nvPr>
            <p:ph idx="1"/>
          </p:nvPr>
        </p:nvSpPr>
        <p:spPr>
          <a:xfrm>
            <a:off x="656438" y="991006"/>
            <a:ext cx="2744497" cy="230161"/>
          </a:xfrm>
        </p:spPr>
        <p:txBody>
          <a:bodyPr>
            <a:normAutofit fontScale="85000" lnSpcReduction="10000"/>
          </a:bodyPr>
          <a:lstStyle/>
          <a:p>
            <a:r>
              <a:rPr lang="en-US" altLang="zh-TW">
                <a:latin typeface="Calibi body"/>
              </a:rPr>
              <a:t>OLYMPUS T-Bar Ceiling </a:t>
            </a:r>
            <a:r>
              <a:rPr lang="en-US" altLang="zh-TW" sz="1300">
                <a:latin typeface="Calibi body"/>
              </a:rPr>
              <a:t>Installation</a:t>
            </a:r>
            <a:r>
              <a:rPr lang="en-US" altLang="zh-TW">
                <a:latin typeface="Calibi body"/>
              </a:rPr>
              <a:t> Instructions</a:t>
            </a:r>
            <a:endParaRPr lang="zh-TW" altLang="en-US">
              <a:latin typeface="Calibi body"/>
            </a:endParaRPr>
          </a:p>
        </p:txBody>
      </p:sp>
      <p:sp>
        <p:nvSpPr>
          <p:cNvPr id="4" name="標題 3"/>
          <p:cNvSpPr>
            <a:spLocks noGrp="1"/>
          </p:cNvSpPr>
          <p:nvPr>
            <p:ph type="title"/>
          </p:nvPr>
        </p:nvSpPr>
        <p:spPr>
          <a:xfrm>
            <a:off x="2564550" y="252618"/>
            <a:ext cx="3642555" cy="123261"/>
          </a:xfrm>
        </p:spPr>
        <p:txBody>
          <a:bodyPr/>
          <a:lstStyle/>
          <a:p>
            <a:r>
              <a:rPr lang="en-US" altLang="zh-TW">
                <a:latin typeface="Calibi body"/>
              </a:rPr>
              <a:t>OLYMPUS - EN</a:t>
            </a:r>
            <a:endParaRPr lang="zh-TW" altLang="en-US">
              <a:latin typeface="Calibi body"/>
            </a:endParaRPr>
          </a:p>
        </p:txBody>
      </p:sp>
      <p:sp>
        <p:nvSpPr>
          <p:cNvPr id="5" name="文字版面配置區 4"/>
          <p:cNvSpPr>
            <a:spLocks noGrp="1" noRot="1" noMove="1" noResize="1" noEditPoints="1" noAdjustHandles="1" noChangeArrowheads="1" noChangeShapeType="1"/>
          </p:cNvSpPr>
          <p:nvPr>
            <p:ph type="body" sz="quarter" idx="13"/>
          </p:nvPr>
        </p:nvSpPr>
        <p:spPr>
          <a:xfrm>
            <a:off x="4020213" y="488366"/>
            <a:ext cx="2176469" cy="187200"/>
          </a:xfrm>
        </p:spPr>
        <p:txBody>
          <a:bodyPr>
            <a:noAutofit/>
          </a:bodyPr>
          <a:lstStyle/>
          <a:p>
            <a:r>
              <a:rPr lang="en-US" altLang="zh-TW" sz="900">
                <a:latin typeface="Calibi body"/>
              </a:rPr>
              <a:t>INSTALLATION GUIDE</a:t>
            </a:r>
            <a:endParaRPr lang="zh-TW" altLang="en-US" sz="900">
              <a:latin typeface="Calibi body"/>
            </a:endParaRPr>
          </a:p>
        </p:txBody>
      </p:sp>
      <p:sp>
        <p:nvSpPr>
          <p:cNvPr id="8" name="文字版面配置區 7"/>
          <p:cNvSpPr>
            <a:spLocks noGrp="1"/>
          </p:cNvSpPr>
          <p:nvPr>
            <p:ph type="body" sz="quarter" idx="49"/>
          </p:nvPr>
        </p:nvSpPr>
        <p:spPr/>
        <p:txBody>
          <a:bodyPr/>
          <a:lstStyle/>
          <a:p>
            <a:r>
              <a:rPr lang="en-US" altLang="zh-TW">
                <a:latin typeface="Calibi body"/>
              </a:rPr>
              <a:t>03</a:t>
            </a:r>
            <a:endParaRPr lang="zh-TW" altLang="en-US">
              <a:latin typeface="Calibi body"/>
            </a:endParaRPr>
          </a:p>
        </p:txBody>
      </p:sp>
      <p:sp>
        <p:nvSpPr>
          <p:cNvPr id="17" name="文字版面配置區 27">
            <a:extLst>
              <a:ext uri="{FF2B5EF4-FFF2-40B4-BE49-F238E27FC236}">
                <a16:creationId xmlns:a16="http://schemas.microsoft.com/office/drawing/2014/main" id="{CDAD035F-A1A0-444C-886C-0D5A8CBBDE92}"/>
              </a:ext>
            </a:extLst>
          </p:cNvPr>
          <p:cNvSpPr txBox="1">
            <a:spLocks/>
          </p:cNvSpPr>
          <p:nvPr/>
        </p:nvSpPr>
        <p:spPr>
          <a:xfrm>
            <a:off x="656709" y="8461861"/>
            <a:ext cx="5164971" cy="387536"/>
          </a:xfrm>
          <a:prstGeom prst="rect">
            <a:avLst/>
          </a:prstGeom>
        </p:spPr>
        <p:txBody>
          <a:bodyPr>
            <a:noAutofit/>
          </a:bodyPr>
          <a:lstStyle>
            <a:lvl1pPr marL="161619" indent="-161619" algn="l" defTabSz="646475" rtl="0" eaLnBrk="1" latinLnBrk="0" hangingPunct="1">
              <a:lnSpc>
                <a:spcPct val="90000"/>
              </a:lnSpc>
              <a:spcBef>
                <a:spcPts val="707"/>
              </a:spcBef>
              <a:buFont typeface="Arial" panose="020B0604020202020204" pitchFamily="34" charset="0"/>
              <a:buChar char="•"/>
              <a:defRPr sz="1980" kern="1200">
                <a:solidFill>
                  <a:schemeClr val="tx1"/>
                </a:solidFill>
                <a:latin typeface="+mn-lt"/>
                <a:ea typeface="+mn-ea"/>
                <a:cs typeface="+mn-cs"/>
              </a:defRPr>
            </a:lvl1pPr>
            <a:lvl2pPr marL="484856" indent="-161619" algn="l" defTabSz="646475" rtl="0" eaLnBrk="1" latinLnBrk="0" hangingPunct="1">
              <a:lnSpc>
                <a:spcPct val="90000"/>
              </a:lnSpc>
              <a:spcBef>
                <a:spcPts val="353"/>
              </a:spcBef>
              <a:buFont typeface="Arial" panose="020B0604020202020204" pitchFamily="34" charset="0"/>
              <a:buChar char="•"/>
              <a:defRPr sz="1697" kern="1200">
                <a:solidFill>
                  <a:schemeClr val="tx1"/>
                </a:solidFill>
                <a:latin typeface="+mn-lt"/>
                <a:ea typeface="+mn-ea"/>
                <a:cs typeface="+mn-cs"/>
              </a:defRPr>
            </a:lvl2pPr>
            <a:lvl3pPr marL="808094" indent="-161619" algn="l" defTabSz="646475" rtl="0" eaLnBrk="1" latinLnBrk="0" hangingPunct="1">
              <a:lnSpc>
                <a:spcPct val="90000"/>
              </a:lnSpc>
              <a:spcBef>
                <a:spcPts val="353"/>
              </a:spcBef>
              <a:buFont typeface="Arial" panose="020B0604020202020204" pitchFamily="34" charset="0"/>
              <a:buChar char="•"/>
              <a:defRPr sz="1414" kern="1200">
                <a:solidFill>
                  <a:schemeClr val="tx1"/>
                </a:solidFill>
                <a:latin typeface="+mn-lt"/>
                <a:ea typeface="+mn-ea"/>
                <a:cs typeface="+mn-cs"/>
              </a:defRPr>
            </a:lvl3pPr>
            <a:lvl4pPr marL="1131331"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4pPr>
            <a:lvl5pPr marL="1454569"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5pPr>
            <a:lvl6pPr marL="1777807"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6pPr>
            <a:lvl7pPr marL="2101044"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7pPr>
            <a:lvl8pPr marL="2424282"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8pPr>
            <a:lvl9pPr marL="2747520" indent="-161619" algn="l" defTabSz="646475" rtl="0" eaLnBrk="1" latinLnBrk="0" hangingPunct="1">
              <a:lnSpc>
                <a:spcPct val="90000"/>
              </a:lnSpc>
              <a:spcBef>
                <a:spcPts val="353"/>
              </a:spcBef>
              <a:buFont typeface="Arial" panose="020B0604020202020204" pitchFamily="34" charset="0"/>
              <a:buChar char="•"/>
              <a:defRPr sz="1273" kern="1200">
                <a:solidFill>
                  <a:schemeClr val="tx1"/>
                </a:solidFill>
                <a:latin typeface="+mn-lt"/>
                <a:ea typeface="+mn-ea"/>
                <a:cs typeface="+mn-cs"/>
              </a:defRPr>
            </a:lvl9pPr>
          </a:lstStyle>
          <a:p>
            <a:pPr marL="0" indent="0">
              <a:buNone/>
            </a:pPr>
            <a:r>
              <a:rPr lang="en-US" altLang="zh-TW" sz="700">
                <a:solidFill>
                  <a:schemeClr val="tx1">
                    <a:lumMod val="50000"/>
                    <a:lumOff val="50000"/>
                  </a:schemeClr>
                </a:solidFill>
                <a:latin typeface="Calibi body"/>
              </a:rPr>
              <a:t>ERALUX Incorporation All Rights Reserved.</a:t>
            </a:r>
          </a:p>
          <a:p>
            <a:pPr marL="0" indent="0">
              <a:buNone/>
            </a:pPr>
            <a:r>
              <a:rPr lang="en-US" altLang="zh-TW" sz="700">
                <a:solidFill>
                  <a:schemeClr val="tx1">
                    <a:lumMod val="50000"/>
                    <a:lumOff val="50000"/>
                  </a:schemeClr>
                </a:solidFill>
                <a:latin typeface="Calibi body"/>
              </a:rPr>
              <a:t>Any information provided is subject to change without notice. All values are typical values when measured under normal laboratory conditions. </a:t>
            </a:r>
          </a:p>
        </p:txBody>
      </p:sp>
      <p:sp>
        <p:nvSpPr>
          <p:cNvPr id="87" name="Rectangle 86">
            <a:extLst>
              <a:ext uri="{FF2B5EF4-FFF2-40B4-BE49-F238E27FC236}">
                <a16:creationId xmlns:a16="http://schemas.microsoft.com/office/drawing/2014/main" id="{74D5FD6C-8287-43AA-AD6F-A6803C37E278}"/>
              </a:ext>
            </a:extLst>
          </p:cNvPr>
          <p:cNvSpPr>
            <a:spLocks noGrp="1" noRot="1" noMove="1" noResize="1" noEditPoints="1" noAdjustHandles="1" noChangeArrowheads="1" noChangeShapeType="1"/>
          </p:cNvSpPr>
          <p:nvPr/>
        </p:nvSpPr>
        <p:spPr>
          <a:xfrm>
            <a:off x="542282" y="7986992"/>
            <a:ext cx="5773434"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200">
                <a:latin typeface="Calibri" panose="020F0502020204030204" pitchFamily="34" charset="0"/>
                <a:ea typeface="Calibri" panose="020F0502020204030204" pitchFamily="34" charset="0"/>
              </a:rPr>
              <a:t>Caution : ERALUX is not responsible for the structural integrity of any support structure used by installers or others, relative to product installation. </a:t>
            </a:r>
            <a:endParaRPr lang="fr-CA" sz="1200">
              <a:effectLst/>
              <a:latin typeface="Calibri" panose="020F0502020204030204" pitchFamily="34" charset="0"/>
              <a:ea typeface="Calibri" panose="020F0502020204030204" pitchFamily="34" charset="0"/>
            </a:endParaRPr>
          </a:p>
        </p:txBody>
      </p:sp>
      <p:sp>
        <p:nvSpPr>
          <p:cNvPr id="31" name="TextBox 30">
            <a:extLst>
              <a:ext uri="{FF2B5EF4-FFF2-40B4-BE49-F238E27FC236}">
                <a16:creationId xmlns:a16="http://schemas.microsoft.com/office/drawing/2014/main" id="{B14959B1-D905-7BF0-CBA3-946C18D8BEBD}"/>
              </a:ext>
            </a:extLst>
          </p:cNvPr>
          <p:cNvSpPr txBox="1"/>
          <p:nvPr/>
        </p:nvSpPr>
        <p:spPr>
          <a:xfrm>
            <a:off x="633250" y="1331953"/>
            <a:ext cx="5255386" cy="276999"/>
          </a:xfrm>
          <a:prstGeom prst="rect">
            <a:avLst/>
          </a:prstGeom>
          <a:noFill/>
        </p:spPr>
        <p:txBody>
          <a:bodyPr wrap="square">
            <a:spAutoFit/>
          </a:bodyPr>
          <a:lstStyle/>
          <a:p>
            <a:r>
              <a:rPr lang="en-US" sz="1200">
                <a:latin typeface="Calibi body"/>
                <a:cs typeface="Calibri" panose="020F0502020204030204" pitchFamily="34" charset="0"/>
              </a:rPr>
              <a:t>Ensure that </a:t>
            </a:r>
            <a:r>
              <a:rPr lang="en-US" sz="1200" b="1">
                <a:latin typeface="Calibi body"/>
                <a:cs typeface="Calibri" panose="020F0502020204030204" pitchFamily="34" charset="0"/>
              </a:rPr>
              <a:t>ALL</a:t>
            </a:r>
            <a:r>
              <a:rPr lang="en-US" sz="1200">
                <a:latin typeface="Calibi body"/>
                <a:cs typeface="Calibri" panose="020F0502020204030204" pitchFamily="34" charset="0"/>
              </a:rPr>
              <a:t> </a:t>
            </a:r>
            <a:r>
              <a:rPr lang="en-US" sz="1200" b="1">
                <a:latin typeface="Calibi body"/>
                <a:cs typeface="Calibri" panose="020F0502020204030204" pitchFamily="34" charset="0"/>
              </a:rPr>
              <a:t>POWER</a:t>
            </a:r>
            <a:r>
              <a:rPr lang="en-US" sz="1200">
                <a:latin typeface="Calibi body"/>
                <a:cs typeface="Calibri" panose="020F0502020204030204" pitchFamily="34" charset="0"/>
              </a:rPr>
              <a:t>  is turned </a:t>
            </a:r>
            <a:r>
              <a:rPr lang="en-US" sz="1200" b="1">
                <a:latin typeface="Calibi body"/>
                <a:cs typeface="Calibri" panose="020F0502020204030204" pitchFamily="34" charset="0"/>
              </a:rPr>
              <a:t>OFF</a:t>
            </a:r>
          </a:p>
        </p:txBody>
      </p:sp>
      <p:sp>
        <p:nvSpPr>
          <p:cNvPr id="34" name="Oval 33">
            <a:extLst>
              <a:ext uri="{FF2B5EF4-FFF2-40B4-BE49-F238E27FC236}">
                <a16:creationId xmlns:a16="http://schemas.microsoft.com/office/drawing/2014/main" id="{48B44193-CBE0-3075-B424-14A5502FEB6B}"/>
              </a:ext>
            </a:extLst>
          </p:cNvPr>
          <p:cNvSpPr/>
          <p:nvPr/>
        </p:nvSpPr>
        <p:spPr>
          <a:xfrm>
            <a:off x="388534" y="1370756"/>
            <a:ext cx="196906" cy="196906"/>
          </a:xfrm>
          <a:prstGeom prst="ellipse">
            <a:avLst/>
          </a:prstGeom>
          <a:solidFill>
            <a:srgbClr val="ECF1F2"/>
          </a:solidFill>
          <a:ln>
            <a:solidFill>
              <a:schemeClr val="tx1"/>
            </a:solidFill>
          </a:ln>
        </p:spPr>
        <p:style>
          <a:lnRef idx="2">
            <a:schemeClr val="dk1"/>
          </a:lnRef>
          <a:fillRef idx="1">
            <a:schemeClr val="lt1"/>
          </a:fillRef>
          <a:effectRef idx="0">
            <a:schemeClr val="dk1"/>
          </a:effectRef>
          <a:fontRef idx="minor">
            <a:schemeClr val="dk1"/>
          </a:fontRef>
        </p:style>
        <p:txBody>
          <a:bodyPr lIns="0" rIns="0" rtlCol="0" anchor="ctr"/>
          <a:lstStyle/>
          <a:p>
            <a:pPr algn="ctr"/>
            <a:r>
              <a:rPr lang="en-CA" sz="800" b="1">
                <a:solidFill>
                  <a:schemeClr val="tx1"/>
                </a:solidFill>
              </a:rPr>
              <a:t>1</a:t>
            </a:r>
          </a:p>
        </p:txBody>
      </p:sp>
      <p:sp>
        <p:nvSpPr>
          <p:cNvPr id="40" name="TextBox 39">
            <a:extLst>
              <a:ext uri="{FF2B5EF4-FFF2-40B4-BE49-F238E27FC236}">
                <a16:creationId xmlns:a16="http://schemas.microsoft.com/office/drawing/2014/main" id="{5F0C7F1A-11AF-8562-14F8-C95AD070025B}"/>
              </a:ext>
            </a:extLst>
          </p:cNvPr>
          <p:cNvSpPr txBox="1"/>
          <p:nvPr/>
        </p:nvSpPr>
        <p:spPr>
          <a:xfrm>
            <a:off x="635749" y="4633015"/>
            <a:ext cx="5837052" cy="461665"/>
          </a:xfrm>
          <a:prstGeom prst="rect">
            <a:avLst/>
          </a:prstGeom>
          <a:noFill/>
        </p:spPr>
        <p:txBody>
          <a:bodyPr wrap="square">
            <a:spAutoFit/>
          </a:bodyPr>
          <a:lstStyle/>
          <a:p>
            <a:r>
              <a:rPr lang="en-US" sz="1200">
                <a:latin typeface="Calibi body"/>
                <a:cs typeface="Calibri" panose="020F0502020204030204" pitchFamily="34" charset="0"/>
              </a:rPr>
              <a:t>Loosen the screw holding the knockout (3) in place. Remove the knockout and connect the power feed and dimming system (if any) to the wiring terminal inside the junction box (2).</a:t>
            </a:r>
          </a:p>
        </p:txBody>
      </p:sp>
      <p:sp>
        <p:nvSpPr>
          <p:cNvPr id="42" name="Oval 41">
            <a:extLst>
              <a:ext uri="{FF2B5EF4-FFF2-40B4-BE49-F238E27FC236}">
                <a16:creationId xmlns:a16="http://schemas.microsoft.com/office/drawing/2014/main" id="{0005A8FE-5701-BD3F-40C2-0561840ABA26}"/>
              </a:ext>
            </a:extLst>
          </p:cNvPr>
          <p:cNvSpPr/>
          <p:nvPr/>
        </p:nvSpPr>
        <p:spPr>
          <a:xfrm>
            <a:off x="385199" y="4669501"/>
            <a:ext cx="196906" cy="196906"/>
          </a:xfrm>
          <a:prstGeom prst="ellipse">
            <a:avLst/>
          </a:prstGeom>
          <a:solidFill>
            <a:srgbClr val="ECF1F2"/>
          </a:solidFill>
          <a:ln>
            <a:solidFill>
              <a:schemeClr val="tx1"/>
            </a:solidFill>
          </a:ln>
        </p:spPr>
        <p:style>
          <a:lnRef idx="2">
            <a:schemeClr val="dk1"/>
          </a:lnRef>
          <a:fillRef idx="1">
            <a:schemeClr val="lt1"/>
          </a:fillRef>
          <a:effectRef idx="0">
            <a:schemeClr val="dk1"/>
          </a:effectRef>
          <a:fontRef idx="minor">
            <a:schemeClr val="dk1"/>
          </a:fontRef>
        </p:style>
        <p:txBody>
          <a:bodyPr lIns="0" rIns="0" rtlCol="0" anchor="ctr"/>
          <a:lstStyle/>
          <a:p>
            <a:pPr algn="ctr"/>
            <a:r>
              <a:rPr lang="en-CA" sz="800" b="1">
                <a:solidFill>
                  <a:schemeClr val="tx1"/>
                </a:solidFill>
              </a:rPr>
              <a:t>4</a:t>
            </a:r>
          </a:p>
        </p:txBody>
      </p:sp>
      <p:sp>
        <p:nvSpPr>
          <p:cNvPr id="45" name="Oval 44">
            <a:extLst>
              <a:ext uri="{FF2B5EF4-FFF2-40B4-BE49-F238E27FC236}">
                <a16:creationId xmlns:a16="http://schemas.microsoft.com/office/drawing/2014/main" id="{424D7496-0A20-82E8-4A95-EFBE9A8CB6B8}"/>
              </a:ext>
            </a:extLst>
          </p:cNvPr>
          <p:cNvSpPr/>
          <p:nvPr/>
        </p:nvSpPr>
        <p:spPr>
          <a:xfrm>
            <a:off x="382184" y="3752619"/>
            <a:ext cx="196906" cy="196906"/>
          </a:xfrm>
          <a:prstGeom prst="ellipse">
            <a:avLst/>
          </a:prstGeom>
          <a:solidFill>
            <a:srgbClr val="ECF1F2"/>
          </a:solidFill>
          <a:ln>
            <a:solidFill>
              <a:schemeClr val="tx1"/>
            </a:solidFill>
          </a:ln>
        </p:spPr>
        <p:style>
          <a:lnRef idx="2">
            <a:schemeClr val="dk1"/>
          </a:lnRef>
          <a:fillRef idx="1">
            <a:schemeClr val="lt1"/>
          </a:fillRef>
          <a:effectRef idx="0">
            <a:schemeClr val="dk1"/>
          </a:effectRef>
          <a:fontRef idx="minor">
            <a:schemeClr val="dk1"/>
          </a:fontRef>
        </p:style>
        <p:txBody>
          <a:bodyPr lIns="0" rIns="0" rtlCol="0" anchor="ctr"/>
          <a:lstStyle/>
          <a:p>
            <a:pPr algn="ctr"/>
            <a:r>
              <a:rPr lang="en-CA" sz="800" b="1">
                <a:solidFill>
                  <a:schemeClr val="tx1"/>
                </a:solidFill>
              </a:rPr>
              <a:t>2</a:t>
            </a:r>
          </a:p>
        </p:txBody>
      </p:sp>
      <p:sp>
        <p:nvSpPr>
          <p:cNvPr id="47" name="TextBox 46">
            <a:extLst>
              <a:ext uri="{FF2B5EF4-FFF2-40B4-BE49-F238E27FC236}">
                <a16:creationId xmlns:a16="http://schemas.microsoft.com/office/drawing/2014/main" id="{094895BD-926F-2BE6-E4C5-EF44370B61B1}"/>
              </a:ext>
            </a:extLst>
          </p:cNvPr>
          <p:cNvSpPr txBox="1"/>
          <p:nvPr/>
        </p:nvSpPr>
        <p:spPr>
          <a:xfrm>
            <a:off x="633249" y="3692809"/>
            <a:ext cx="5745903" cy="276999"/>
          </a:xfrm>
          <a:prstGeom prst="rect">
            <a:avLst/>
          </a:prstGeom>
          <a:noFill/>
        </p:spPr>
        <p:txBody>
          <a:bodyPr wrap="square">
            <a:spAutoFit/>
          </a:bodyPr>
          <a:lstStyle/>
          <a:p>
            <a:r>
              <a:rPr lang="en-US" sz="1200">
                <a:latin typeface="Calibri" panose="020F0502020204030204" pitchFamily="34" charset="0"/>
                <a:ea typeface="Calibri" panose="020F0502020204030204" pitchFamily="34" charset="0"/>
                <a:cs typeface="Calibri" panose="020F0502020204030204" pitchFamily="34" charset="0"/>
              </a:rPr>
              <a:t>Fold the T-Bar Clips (1) up to a 90° angle and rotate them 90° in the clockwise direction.</a:t>
            </a:r>
          </a:p>
        </p:txBody>
      </p:sp>
      <p:sp>
        <p:nvSpPr>
          <p:cNvPr id="49" name="Oval 48">
            <a:extLst>
              <a:ext uri="{FF2B5EF4-FFF2-40B4-BE49-F238E27FC236}">
                <a16:creationId xmlns:a16="http://schemas.microsoft.com/office/drawing/2014/main" id="{D4642D15-0478-7810-35DB-98C30DB4EC5B}"/>
              </a:ext>
            </a:extLst>
          </p:cNvPr>
          <p:cNvSpPr/>
          <p:nvPr/>
        </p:nvSpPr>
        <p:spPr>
          <a:xfrm>
            <a:off x="379180" y="4167200"/>
            <a:ext cx="196906" cy="196906"/>
          </a:xfrm>
          <a:prstGeom prst="ellipse">
            <a:avLst/>
          </a:prstGeom>
          <a:solidFill>
            <a:srgbClr val="ECF1F2"/>
          </a:solidFill>
          <a:ln>
            <a:solidFill>
              <a:schemeClr val="tx1"/>
            </a:solidFill>
          </a:ln>
        </p:spPr>
        <p:style>
          <a:lnRef idx="2">
            <a:schemeClr val="dk1"/>
          </a:lnRef>
          <a:fillRef idx="1">
            <a:schemeClr val="lt1"/>
          </a:fillRef>
          <a:effectRef idx="0">
            <a:schemeClr val="dk1"/>
          </a:effectRef>
          <a:fontRef idx="minor">
            <a:schemeClr val="dk1"/>
          </a:fontRef>
        </p:style>
        <p:txBody>
          <a:bodyPr lIns="0" rIns="0" rtlCol="0" anchor="ctr"/>
          <a:lstStyle/>
          <a:p>
            <a:pPr algn="ctr"/>
            <a:r>
              <a:rPr lang="en-CA" sz="800" b="1">
                <a:solidFill>
                  <a:schemeClr val="tx1"/>
                </a:solidFill>
              </a:rPr>
              <a:t>3</a:t>
            </a:r>
          </a:p>
        </p:txBody>
      </p:sp>
      <p:sp>
        <p:nvSpPr>
          <p:cNvPr id="51" name="TextBox 50">
            <a:extLst>
              <a:ext uri="{FF2B5EF4-FFF2-40B4-BE49-F238E27FC236}">
                <a16:creationId xmlns:a16="http://schemas.microsoft.com/office/drawing/2014/main" id="{2A10E36D-AD47-CD16-EDE6-9B2B5347A500}"/>
              </a:ext>
            </a:extLst>
          </p:cNvPr>
          <p:cNvSpPr txBox="1"/>
          <p:nvPr/>
        </p:nvSpPr>
        <p:spPr>
          <a:xfrm>
            <a:off x="633251" y="4097871"/>
            <a:ext cx="5837052" cy="461665"/>
          </a:xfrm>
          <a:prstGeom prst="rect">
            <a:avLst/>
          </a:prstGeom>
          <a:noFill/>
        </p:spPr>
        <p:txBody>
          <a:bodyPr wrap="square">
            <a:spAutoFit/>
          </a:bodyPr>
          <a:lstStyle/>
          <a:p>
            <a:r>
              <a:rPr lang="en-US" sz="1200">
                <a:latin typeface="Calibi body"/>
                <a:cs typeface="Calibri" panose="020F0502020204030204" pitchFamily="34" charset="0"/>
              </a:rPr>
              <a:t>Lower the troffer carefully until the T-Bar Clips rest on the T-grid. Make sure the fixture is successfully placed. </a:t>
            </a:r>
          </a:p>
        </p:txBody>
      </p:sp>
      <p:pic>
        <p:nvPicPr>
          <p:cNvPr id="57" name="Picture 56">
            <a:extLst>
              <a:ext uri="{FF2B5EF4-FFF2-40B4-BE49-F238E27FC236}">
                <a16:creationId xmlns:a16="http://schemas.microsoft.com/office/drawing/2014/main" id="{FB5AA1E6-E6C2-1C84-67ED-222485849D05}"/>
              </a:ext>
            </a:extLst>
          </p:cNvPr>
          <p:cNvPicPr>
            <a:picLocks noChangeAspect="1"/>
          </p:cNvPicPr>
          <p:nvPr/>
        </p:nvPicPr>
        <p:blipFill>
          <a:blip r:embed="rId2"/>
          <a:srcRect l="7138" t="48369" r="77994" b="14357"/>
          <a:stretch>
            <a:fillRect/>
          </a:stretch>
        </p:blipFill>
        <p:spPr>
          <a:xfrm>
            <a:off x="4868213" y="2615465"/>
            <a:ext cx="881322" cy="849598"/>
          </a:xfrm>
          <a:prstGeom prst="rect">
            <a:avLst/>
          </a:prstGeom>
        </p:spPr>
      </p:pic>
      <p:pic>
        <p:nvPicPr>
          <p:cNvPr id="59" name="Picture 58">
            <a:extLst>
              <a:ext uri="{FF2B5EF4-FFF2-40B4-BE49-F238E27FC236}">
                <a16:creationId xmlns:a16="http://schemas.microsoft.com/office/drawing/2014/main" id="{A61369E4-5B8D-AE3D-4C21-A2FB05288220}"/>
              </a:ext>
            </a:extLst>
          </p:cNvPr>
          <p:cNvPicPr>
            <a:picLocks noChangeAspect="1"/>
          </p:cNvPicPr>
          <p:nvPr/>
        </p:nvPicPr>
        <p:blipFill>
          <a:blip r:embed="rId2"/>
          <a:srcRect l="7275" t="5784" r="77857" b="59109"/>
          <a:stretch>
            <a:fillRect/>
          </a:stretch>
        </p:blipFill>
        <p:spPr>
          <a:xfrm>
            <a:off x="4834402" y="1585748"/>
            <a:ext cx="881448" cy="800329"/>
          </a:xfrm>
          <a:prstGeom prst="rect">
            <a:avLst/>
          </a:prstGeom>
        </p:spPr>
      </p:pic>
      <p:sp>
        <p:nvSpPr>
          <p:cNvPr id="78" name="TextBox 77">
            <a:extLst>
              <a:ext uri="{FF2B5EF4-FFF2-40B4-BE49-F238E27FC236}">
                <a16:creationId xmlns:a16="http://schemas.microsoft.com/office/drawing/2014/main" id="{E1FF6460-9AF7-F384-2226-B5B9FDFB6A86}"/>
              </a:ext>
            </a:extLst>
          </p:cNvPr>
          <p:cNvSpPr txBox="1"/>
          <p:nvPr/>
        </p:nvSpPr>
        <p:spPr>
          <a:xfrm>
            <a:off x="629730" y="6935380"/>
            <a:ext cx="5749423" cy="276999"/>
          </a:xfrm>
          <a:prstGeom prst="rect">
            <a:avLst/>
          </a:prstGeom>
          <a:noFill/>
        </p:spPr>
        <p:txBody>
          <a:bodyPr wrap="square">
            <a:spAutoFit/>
          </a:bodyPr>
          <a:lstStyle/>
          <a:p>
            <a:r>
              <a:rPr lang="en-US" sz="1200">
                <a:latin typeface="Calibi body"/>
                <a:cs typeface="Calibri" panose="020F0502020204030204" pitchFamily="34" charset="0"/>
              </a:rPr>
              <a:t>Once the power feed is connected, reinstall the knockout and screw it back in place. </a:t>
            </a:r>
          </a:p>
        </p:txBody>
      </p:sp>
      <p:sp>
        <p:nvSpPr>
          <p:cNvPr id="80" name="Oval 79">
            <a:extLst>
              <a:ext uri="{FF2B5EF4-FFF2-40B4-BE49-F238E27FC236}">
                <a16:creationId xmlns:a16="http://schemas.microsoft.com/office/drawing/2014/main" id="{38425D45-667E-2540-7031-C1D69F216813}"/>
              </a:ext>
            </a:extLst>
          </p:cNvPr>
          <p:cNvSpPr/>
          <p:nvPr/>
        </p:nvSpPr>
        <p:spPr>
          <a:xfrm>
            <a:off x="379180" y="6971866"/>
            <a:ext cx="196906" cy="196906"/>
          </a:xfrm>
          <a:prstGeom prst="ellipse">
            <a:avLst/>
          </a:prstGeom>
          <a:solidFill>
            <a:srgbClr val="ECF1F2"/>
          </a:solidFill>
          <a:ln>
            <a:solidFill>
              <a:schemeClr val="tx1"/>
            </a:solidFill>
          </a:ln>
        </p:spPr>
        <p:style>
          <a:lnRef idx="2">
            <a:schemeClr val="dk1"/>
          </a:lnRef>
          <a:fillRef idx="1">
            <a:schemeClr val="lt1"/>
          </a:fillRef>
          <a:effectRef idx="0">
            <a:schemeClr val="dk1"/>
          </a:effectRef>
          <a:fontRef idx="minor">
            <a:schemeClr val="dk1"/>
          </a:fontRef>
        </p:style>
        <p:txBody>
          <a:bodyPr lIns="0" rIns="0" rtlCol="0" anchor="ctr"/>
          <a:lstStyle/>
          <a:p>
            <a:pPr algn="ctr"/>
            <a:r>
              <a:rPr lang="en-CA" sz="800" b="1">
                <a:solidFill>
                  <a:schemeClr val="tx1"/>
                </a:solidFill>
              </a:rPr>
              <a:t>5</a:t>
            </a:r>
          </a:p>
        </p:txBody>
      </p:sp>
      <p:sp>
        <p:nvSpPr>
          <p:cNvPr id="82" name="TextBox 81">
            <a:extLst>
              <a:ext uri="{FF2B5EF4-FFF2-40B4-BE49-F238E27FC236}">
                <a16:creationId xmlns:a16="http://schemas.microsoft.com/office/drawing/2014/main" id="{C752A2C8-6E62-E93D-1474-AC5AF7A96C93}"/>
              </a:ext>
            </a:extLst>
          </p:cNvPr>
          <p:cNvSpPr txBox="1"/>
          <p:nvPr/>
        </p:nvSpPr>
        <p:spPr>
          <a:xfrm>
            <a:off x="639255" y="7334127"/>
            <a:ext cx="2629725" cy="461665"/>
          </a:xfrm>
          <a:prstGeom prst="rect">
            <a:avLst/>
          </a:prstGeom>
          <a:noFill/>
        </p:spPr>
        <p:txBody>
          <a:bodyPr wrap="square">
            <a:spAutoFit/>
          </a:bodyPr>
          <a:lstStyle/>
          <a:p>
            <a:r>
              <a:rPr lang="en-US" sz="1200">
                <a:latin typeface="Calibi body"/>
                <a:cs typeface="Calibri" panose="020F0502020204030204" pitchFamily="34" charset="0"/>
              </a:rPr>
              <a:t>Use the switches located on the junction box to set power and CCT. </a:t>
            </a:r>
          </a:p>
        </p:txBody>
      </p:sp>
      <p:sp>
        <p:nvSpPr>
          <p:cNvPr id="84" name="Oval 83">
            <a:extLst>
              <a:ext uri="{FF2B5EF4-FFF2-40B4-BE49-F238E27FC236}">
                <a16:creationId xmlns:a16="http://schemas.microsoft.com/office/drawing/2014/main" id="{73FF5383-589A-152B-FDA8-1D6D2B3932EA}"/>
              </a:ext>
            </a:extLst>
          </p:cNvPr>
          <p:cNvSpPr/>
          <p:nvPr/>
        </p:nvSpPr>
        <p:spPr>
          <a:xfrm>
            <a:off x="388705" y="7370613"/>
            <a:ext cx="196906" cy="196906"/>
          </a:xfrm>
          <a:prstGeom prst="ellipse">
            <a:avLst/>
          </a:prstGeom>
          <a:solidFill>
            <a:srgbClr val="ECF1F2"/>
          </a:solidFill>
          <a:ln>
            <a:solidFill>
              <a:schemeClr val="tx1"/>
            </a:solidFill>
          </a:ln>
        </p:spPr>
        <p:style>
          <a:lnRef idx="2">
            <a:schemeClr val="dk1"/>
          </a:lnRef>
          <a:fillRef idx="1">
            <a:schemeClr val="lt1"/>
          </a:fillRef>
          <a:effectRef idx="0">
            <a:schemeClr val="dk1"/>
          </a:effectRef>
          <a:fontRef idx="minor">
            <a:schemeClr val="dk1"/>
          </a:fontRef>
        </p:style>
        <p:txBody>
          <a:bodyPr lIns="0" rIns="0" rtlCol="0" anchor="ctr"/>
          <a:lstStyle/>
          <a:p>
            <a:pPr algn="ctr"/>
            <a:r>
              <a:rPr lang="en-CA" sz="800" b="1">
                <a:solidFill>
                  <a:schemeClr val="tx1"/>
                </a:solidFill>
              </a:rPr>
              <a:t>6</a:t>
            </a:r>
          </a:p>
        </p:txBody>
      </p:sp>
      <p:pic>
        <p:nvPicPr>
          <p:cNvPr id="6" name="Picture 5">
            <a:extLst>
              <a:ext uri="{FF2B5EF4-FFF2-40B4-BE49-F238E27FC236}">
                <a16:creationId xmlns:a16="http://schemas.microsoft.com/office/drawing/2014/main" id="{A8517DD1-1FAA-4D90-8CD5-7F4D9C7D1DFB}"/>
              </a:ext>
            </a:extLst>
          </p:cNvPr>
          <p:cNvPicPr>
            <a:picLocks noChangeAspect="1"/>
          </p:cNvPicPr>
          <p:nvPr/>
        </p:nvPicPr>
        <p:blipFill>
          <a:blip r:embed="rId3"/>
          <a:stretch>
            <a:fillRect/>
          </a:stretch>
        </p:blipFill>
        <p:spPr>
          <a:xfrm>
            <a:off x="721840" y="1739112"/>
            <a:ext cx="3770692" cy="1765680"/>
          </a:xfrm>
          <a:prstGeom prst="rect">
            <a:avLst/>
          </a:prstGeom>
        </p:spPr>
      </p:pic>
      <p:sp>
        <p:nvSpPr>
          <p:cNvPr id="3" name="TextBox 2">
            <a:extLst>
              <a:ext uri="{FF2B5EF4-FFF2-40B4-BE49-F238E27FC236}">
                <a16:creationId xmlns:a16="http://schemas.microsoft.com/office/drawing/2014/main" id="{75A9C54C-038B-C2E6-42AC-E5FB3F3E9181}"/>
              </a:ext>
            </a:extLst>
          </p:cNvPr>
          <p:cNvSpPr txBox="1"/>
          <p:nvPr/>
        </p:nvSpPr>
        <p:spPr>
          <a:xfrm>
            <a:off x="4980013" y="2336945"/>
            <a:ext cx="590226" cy="246221"/>
          </a:xfrm>
          <a:prstGeom prst="rect">
            <a:avLst/>
          </a:prstGeom>
          <a:noFill/>
        </p:spPr>
        <p:txBody>
          <a:bodyPr wrap="none" rtlCol="0">
            <a:spAutoFit/>
          </a:bodyPr>
          <a:lstStyle/>
          <a:p>
            <a:r>
              <a:rPr lang="en-US" sz="1000">
                <a:latin typeface="Calibri" panose="020F0502020204030204" pitchFamily="34" charset="0"/>
                <a:ea typeface="Calibri" panose="020F0502020204030204" pitchFamily="34" charset="0"/>
                <a:cs typeface="Calibri" panose="020F0502020204030204" pitchFamily="34" charset="0"/>
              </a:rPr>
              <a:t>90° fold</a:t>
            </a:r>
          </a:p>
        </p:txBody>
      </p:sp>
      <p:sp>
        <p:nvSpPr>
          <p:cNvPr id="9" name="TextBox 8">
            <a:extLst>
              <a:ext uri="{FF2B5EF4-FFF2-40B4-BE49-F238E27FC236}">
                <a16:creationId xmlns:a16="http://schemas.microsoft.com/office/drawing/2014/main" id="{81BB0874-3644-7BA5-3A30-69BAE0410F1E}"/>
              </a:ext>
            </a:extLst>
          </p:cNvPr>
          <p:cNvSpPr txBox="1"/>
          <p:nvPr/>
        </p:nvSpPr>
        <p:spPr>
          <a:xfrm>
            <a:off x="4903153" y="3374251"/>
            <a:ext cx="811441" cy="246221"/>
          </a:xfrm>
          <a:prstGeom prst="rect">
            <a:avLst/>
          </a:prstGeom>
          <a:noFill/>
        </p:spPr>
        <p:txBody>
          <a:bodyPr wrap="none" rtlCol="0">
            <a:spAutoFit/>
          </a:bodyPr>
          <a:lstStyle/>
          <a:p>
            <a:r>
              <a:rPr lang="en-US" sz="1000">
                <a:latin typeface="Calibri" panose="020F0502020204030204" pitchFamily="34" charset="0"/>
                <a:ea typeface="Calibri" panose="020F0502020204030204" pitchFamily="34" charset="0"/>
                <a:cs typeface="Calibri" panose="020F0502020204030204" pitchFamily="34" charset="0"/>
              </a:rPr>
              <a:t>90° rotation</a:t>
            </a:r>
          </a:p>
        </p:txBody>
      </p:sp>
      <p:sp>
        <p:nvSpPr>
          <p:cNvPr id="10" name="Rectangle 9">
            <a:extLst>
              <a:ext uri="{FF2B5EF4-FFF2-40B4-BE49-F238E27FC236}">
                <a16:creationId xmlns:a16="http://schemas.microsoft.com/office/drawing/2014/main" id="{3970F596-3227-A071-F1AC-3D0C4F81C343}"/>
              </a:ext>
            </a:extLst>
          </p:cNvPr>
          <p:cNvSpPr/>
          <p:nvPr/>
        </p:nvSpPr>
        <p:spPr>
          <a:xfrm>
            <a:off x="2755050" y="1783982"/>
            <a:ext cx="864450" cy="2009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31E7DC8A-94BB-E19C-2C6E-BBC52FC28C16}"/>
              </a:ext>
            </a:extLst>
          </p:cNvPr>
          <p:cNvSpPr/>
          <p:nvPr/>
        </p:nvSpPr>
        <p:spPr>
          <a:xfrm>
            <a:off x="3019218" y="2117059"/>
            <a:ext cx="864450" cy="2009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8A94542-29DE-30CA-0473-4889897D5926}"/>
              </a:ext>
            </a:extLst>
          </p:cNvPr>
          <p:cNvSpPr/>
          <p:nvPr/>
        </p:nvSpPr>
        <p:spPr>
          <a:xfrm>
            <a:off x="3021632" y="2859436"/>
            <a:ext cx="1337007" cy="2009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CDF42F1-193A-C62B-EBAB-35CEE2A24459}"/>
              </a:ext>
            </a:extLst>
          </p:cNvPr>
          <p:cNvSpPr/>
          <p:nvPr/>
        </p:nvSpPr>
        <p:spPr>
          <a:xfrm>
            <a:off x="721840" y="2235565"/>
            <a:ext cx="577125" cy="2009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DB6E412-0064-FD80-0078-75C777E0BFC2}"/>
              </a:ext>
            </a:extLst>
          </p:cNvPr>
          <p:cNvSpPr txBox="1"/>
          <p:nvPr/>
        </p:nvSpPr>
        <p:spPr>
          <a:xfrm>
            <a:off x="2755050" y="1803976"/>
            <a:ext cx="889987" cy="230832"/>
          </a:xfrm>
          <a:prstGeom prst="rect">
            <a:avLst/>
          </a:prstGeom>
          <a:noFill/>
        </p:spPr>
        <p:txBody>
          <a:bodyPr wrap="none" rtlCol="0">
            <a:spAutoFit/>
          </a:bodyPr>
          <a:lstStyle/>
          <a:p>
            <a:r>
              <a:rPr lang="en-US" sz="900">
                <a:latin typeface="Calibri "/>
              </a:rPr>
              <a:t>2. Junction Box</a:t>
            </a:r>
          </a:p>
        </p:txBody>
      </p:sp>
      <p:sp>
        <p:nvSpPr>
          <p:cNvPr id="19" name="TextBox 18">
            <a:extLst>
              <a:ext uri="{FF2B5EF4-FFF2-40B4-BE49-F238E27FC236}">
                <a16:creationId xmlns:a16="http://schemas.microsoft.com/office/drawing/2014/main" id="{C32B1FB4-2166-D304-72B6-D710534C700D}"/>
              </a:ext>
            </a:extLst>
          </p:cNvPr>
          <p:cNvSpPr txBox="1"/>
          <p:nvPr/>
        </p:nvSpPr>
        <p:spPr>
          <a:xfrm>
            <a:off x="569680" y="2276202"/>
            <a:ext cx="825867" cy="230832"/>
          </a:xfrm>
          <a:prstGeom prst="rect">
            <a:avLst/>
          </a:prstGeom>
          <a:noFill/>
        </p:spPr>
        <p:txBody>
          <a:bodyPr wrap="none" rtlCol="0">
            <a:spAutoFit/>
          </a:bodyPr>
          <a:lstStyle/>
          <a:p>
            <a:r>
              <a:rPr lang="en-US" sz="900">
                <a:latin typeface="Calibri "/>
              </a:rPr>
              <a:t>1. Clips (4pcs)</a:t>
            </a:r>
          </a:p>
        </p:txBody>
      </p:sp>
      <p:sp>
        <p:nvSpPr>
          <p:cNvPr id="20" name="TextBox 19">
            <a:extLst>
              <a:ext uri="{FF2B5EF4-FFF2-40B4-BE49-F238E27FC236}">
                <a16:creationId xmlns:a16="http://schemas.microsoft.com/office/drawing/2014/main" id="{AA058A06-4C8E-27A2-70C3-4B12E01902DD}"/>
              </a:ext>
            </a:extLst>
          </p:cNvPr>
          <p:cNvSpPr txBox="1"/>
          <p:nvPr/>
        </p:nvSpPr>
        <p:spPr>
          <a:xfrm>
            <a:off x="3019218" y="2156825"/>
            <a:ext cx="739305" cy="230832"/>
          </a:xfrm>
          <a:prstGeom prst="rect">
            <a:avLst/>
          </a:prstGeom>
          <a:noFill/>
        </p:spPr>
        <p:txBody>
          <a:bodyPr wrap="none" rtlCol="0">
            <a:spAutoFit/>
          </a:bodyPr>
          <a:lstStyle/>
          <a:p>
            <a:r>
              <a:rPr lang="en-US" sz="900">
                <a:latin typeface="Calibri "/>
              </a:rPr>
              <a:t>3. Knockout</a:t>
            </a:r>
          </a:p>
        </p:txBody>
      </p:sp>
      <p:sp>
        <p:nvSpPr>
          <p:cNvPr id="21" name="TextBox 20">
            <a:extLst>
              <a:ext uri="{FF2B5EF4-FFF2-40B4-BE49-F238E27FC236}">
                <a16:creationId xmlns:a16="http://schemas.microsoft.com/office/drawing/2014/main" id="{E5BCFBCE-E067-7929-8DA9-FCADD5AD6C0E}"/>
              </a:ext>
            </a:extLst>
          </p:cNvPr>
          <p:cNvSpPr txBox="1"/>
          <p:nvPr/>
        </p:nvSpPr>
        <p:spPr>
          <a:xfrm>
            <a:off x="3388870" y="3063289"/>
            <a:ext cx="1080745" cy="369332"/>
          </a:xfrm>
          <a:prstGeom prst="rect">
            <a:avLst/>
          </a:prstGeom>
          <a:noFill/>
        </p:spPr>
        <p:txBody>
          <a:bodyPr wrap="none" rtlCol="0">
            <a:spAutoFit/>
          </a:bodyPr>
          <a:lstStyle/>
          <a:p>
            <a:r>
              <a:rPr lang="en-US" sz="900">
                <a:latin typeface="Calibri "/>
              </a:rPr>
              <a:t>Left Switch : Power</a:t>
            </a:r>
          </a:p>
          <a:p>
            <a:r>
              <a:rPr lang="en-US" sz="900">
                <a:latin typeface="Calibri "/>
              </a:rPr>
              <a:t>Right Switch : CCT</a:t>
            </a:r>
          </a:p>
        </p:txBody>
      </p:sp>
      <p:pic>
        <p:nvPicPr>
          <p:cNvPr id="24" name="Picture 23">
            <a:extLst>
              <a:ext uri="{FF2B5EF4-FFF2-40B4-BE49-F238E27FC236}">
                <a16:creationId xmlns:a16="http://schemas.microsoft.com/office/drawing/2014/main" id="{3555411E-39D6-8768-E712-1D3EBCB64A0B}"/>
              </a:ext>
            </a:extLst>
          </p:cNvPr>
          <p:cNvPicPr>
            <a:picLocks noChangeAspect="1"/>
          </p:cNvPicPr>
          <p:nvPr/>
        </p:nvPicPr>
        <p:blipFill>
          <a:blip r:embed="rId4"/>
          <a:srcRect t="12231" r="34870"/>
          <a:stretch>
            <a:fillRect/>
          </a:stretch>
        </p:blipFill>
        <p:spPr>
          <a:xfrm>
            <a:off x="1549136" y="5181037"/>
            <a:ext cx="2172280" cy="1646627"/>
          </a:xfrm>
          <a:prstGeom prst="rect">
            <a:avLst/>
          </a:prstGeom>
        </p:spPr>
      </p:pic>
      <p:sp>
        <p:nvSpPr>
          <p:cNvPr id="25" name="TextBox 24">
            <a:extLst>
              <a:ext uri="{FF2B5EF4-FFF2-40B4-BE49-F238E27FC236}">
                <a16:creationId xmlns:a16="http://schemas.microsoft.com/office/drawing/2014/main" id="{75A467B2-959B-94A2-D1FC-D1F66C5298EB}"/>
              </a:ext>
            </a:extLst>
          </p:cNvPr>
          <p:cNvSpPr txBox="1"/>
          <p:nvPr/>
        </p:nvSpPr>
        <p:spPr>
          <a:xfrm>
            <a:off x="3722803" y="5323835"/>
            <a:ext cx="1072730" cy="246221"/>
          </a:xfrm>
          <a:prstGeom prst="rect">
            <a:avLst/>
          </a:prstGeom>
          <a:noFill/>
        </p:spPr>
        <p:txBody>
          <a:bodyPr wrap="none" rtlCol="0">
            <a:spAutoFit/>
          </a:bodyPr>
          <a:lstStyle/>
          <a:p>
            <a:r>
              <a:rPr lang="en-US" sz="1000">
                <a:latin typeface="Calibri "/>
              </a:rPr>
              <a:t>BLACK = LINE (+) </a:t>
            </a:r>
          </a:p>
        </p:txBody>
      </p:sp>
      <p:sp>
        <p:nvSpPr>
          <p:cNvPr id="27" name="TextBox 26">
            <a:extLst>
              <a:ext uri="{FF2B5EF4-FFF2-40B4-BE49-F238E27FC236}">
                <a16:creationId xmlns:a16="http://schemas.microsoft.com/office/drawing/2014/main" id="{E99C25D3-4D14-80A3-D438-AFFADB36827E}"/>
              </a:ext>
            </a:extLst>
          </p:cNvPr>
          <p:cNvSpPr txBox="1"/>
          <p:nvPr/>
        </p:nvSpPr>
        <p:spPr>
          <a:xfrm>
            <a:off x="3722803" y="5519925"/>
            <a:ext cx="1810111" cy="246221"/>
          </a:xfrm>
          <a:prstGeom prst="rect">
            <a:avLst/>
          </a:prstGeom>
          <a:noFill/>
        </p:spPr>
        <p:txBody>
          <a:bodyPr wrap="none" rtlCol="0">
            <a:spAutoFit/>
          </a:bodyPr>
          <a:lstStyle/>
          <a:p>
            <a:r>
              <a:rPr lang="en-US" sz="1000">
                <a:latin typeface="Calibri "/>
              </a:rPr>
              <a:t>WHITE = NEUTAL/COMMON (-)</a:t>
            </a:r>
          </a:p>
        </p:txBody>
      </p:sp>
      <p:sp>
        <p:nvSpPr>
          <p:cNvPr id="29" name="TextBox 28">
            <a:extLst>
              <a:ext uri="{FF2B5EF4-FFF2-40B4-BE49-F238E27FC236}">
                <a16:creationId xmlns:a16="http://schemas.microsoft.com/office/drawing/2014/main" id="{60C92775-345F-AFE0-7F7C-3E03E7E7AE1C}"/>
              </a:ext>
            </a:extLst>
          </p:cNvPr>
          <p:cNvSpPr txBox="1"/>
          <p:nvPr/>
        </p:nvSpPr>
        <p:spPr>
          <a:xfrm>
            <a:off x="3722803" y="5710129"/>
            <a:ext cx="1141659" cy="246221"/>
          </a:xfrm>
          <a:prstGeom prst="rect">
            <a:avLst/>
          </a:prstGeom>
          <a:noFill/>
        </p:spPr>
        <p:txBody>
          <a:bodyPr wrap="none" rtlCol="0">
            <a:spAutoFit/>
          </a:bodyPr>
          <a:lstStyle/>
          <a:p>
            <a:r>
              <a:rPr lang="en-US" sz="1000">
                <a:latin typeface="Calibri "/>
              </a:rPr>
              <a:t>GREEN = GROUND</a:t>
            </a:r>
          </a:p>
        </p:txBody>
      </p:sp>
      <p:sp>
        <p:nvSpPr>
          <p:cNvPr id="32" name="TextBox 31">
            <a:extLst>
              <a:ext uri="{FF2B5EF4-FFF2-40B4-BE49-F238E27FC236}">
                <a16:creationId xmlns:a16="http://schemas.microsoft.com/office/drawing/2014/main" id="{70E6B91B-0EE3-0ABC-0E1F-B8ACE1FB4959}"/>
              </a:ext>
            </a:extLst>
          </p:cNvPr>
          <p:cNvSpPr txBox="1"/>
          <p:nvPr/>
        </p:nvSpPr>
        <p:spPr>
          <a:xfrm>
            <a:off x="3721416" y="6281939"/>
            <a:ext cx="1425390" cy="246221"/>
          </a:xfrm>
          <a:prstGeom prst="rect">
            <a:avLst/>
          </a:prstGeom>
          <a:noFill/>
        </p:spPr>
        <p:txBody>
          <a:bodyPr wrap="none" rtlCol="0">
            <a:spAutoFit/>
          </a:bodyPr>
          <a:lstStyle/>
          <a:p>
            <a:r>
              <a:rPr lang="en-US" sz="1000">
                <a:latin typeface="Calibri "/>
              </a:rPr>
              <a:t>PURPLE = 0-10V SIGNAL</a:t>
            </a:r>
          </a:p>
        </p:txBody>
      </p:sp>
      <p:sp>
        <p:nvSpPr>
          <p:cNvPr id="35" name="TextBox 34">
            <a:extLst>
              <a:ext uri="{FF2B5EF4-FFF2-40B4-BE49-F238E27FC236}">
                <a16:creationId xmlns:a16="http://schemas.microsoft.com/office/drawing/2014/main" id="{416A2C45-2D8B-597E-805A-445975FB8D74}"/>
              </a:ext>
            </a:extLst>
          </p:cNvPr>
          <p:cNvSpPr txBox="1"/>
          <p:nvPr/>
        </p:nvSpPr>
        <p:spPr>
          <a:xfrm>
            <a:off x="3721416" y="6497795"/>
            <a:ext cx="2028119" cy="246221"/>
          </a:xfrm>
          <a:prstGeom prst="rect">
            <a:avLst/>
          </a:prstGeom>
          <a:noFill/>
        </p:spPr>
        <p:txBody>
          <a:bodyPr wrap="none" rtlCol="0">
            <a:spAutoFit/>
          </a:bodyPr>
          <a:lstStyle/>
          <a:p>
            <a:r>
              <a:rPr lang="en-US" sz="1000">
                <a:latin typeface="Calibri "/>
              </a:rPr>
              <a:t>PINK = 0-10V NEUTRAL/REFERENCE</a:t>
            </a:r>
          </a:p>
        </p:txBody>
      </p:sp>
      <p:pic>
        <p:nvPicPr>
          <p:cNvPr id="37" name="Picture 36">
            <a:extLst>
              <a:ext uri="{FF2B5EF4-FFF2-40B4-BE49-F238E27FC236}">
                <a16:creationId xmlns:a16="http://schemas.microsoft.com/office/drawing/2014/main" id="{55929A89-7F6D-B883-CDAC-7BE63D0B3ED4}"/>
              </a:ext>
            </a:extLst>
          </p:cNvPr>
          <p:cNvPicPr>
            <a:picLocks noChangeAspect="1"/>
          </p:cNvPicPr>
          <p:nvPr/>
        </p:nvPicPr>
        <p:blipFill>
          <a:blip r:embed="rId5"/>
          <a:stretch>
            <a:fillRect/>
          </a:stretch>
        </p:blipFill>
        <p:spPr>
          <a:xfrm>
            <a:off x="3480002" y="7330026"/>
            <a:ext cx="1777798" cy="531597"/>
          </a:xfrm>
          <a:prstGeom prst="rect">
            <a:avLst/>
          </a:prstGeom>
        </p:spPr>
      </p:pic>
    </p:spTree>
    <p:extLst>
      <p:ext uri="{BB962C8B-B14F-4D97-AF65-F5344CB8AC3E}">
        <p14:creationId xmlns:p14="http://schemas.microsoft.com/office/powerpoint/2010/main" val="3315256567"/>
      </p:ext>
    </p:extLst>
  </p:cSld>
  <p:clrMapOvr>
    <a:masterClrMapping/>
  </p:clrMapOvr>
</p:sld>
</file>

<file path=ppt/theme/theme1.xml><?xml version="1.0" encoding="utf-8"?>
<a:theme xmlns:a="http://schemas.openxmlformats.org/drawingml/2006/main" name="Office 佈景主題">
  <a:themeElements>
    <a:clrScheme name="RL">
      <a:dk1>
        <a:srgbClr val="000000"/>
      </a:dk1>
      <a:lt1>
        <a:srgbClr val="FFFFFF"/>
      </a:lt1>
      <a:dk2>
        <a:srgbClr val="005EB8"/>
      </a:dk2>
      <a:lt2>
        <a:srgbClr val="DFE8F2"/>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RL">
      <a:majorFont>
        <a:latin typeface="Century Gothic"/>
        <a:ea typeface="微軟正黑體"/>
        <a:cs typeface=""/>
      </a:majorFont>
      <a:minorFont>
        <a:latin typeface="Century Gothic"/>
        <a:ea typeface="微軟正黑體 Light"/>
        <a:cs typeface=""/>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簡報1" id="{F4830C21-7C04-43EE-8204-0FE43156C5CC}" vid="{604F0E49-E68C-4622-A26C-2370FE66A431}"/>
    </a:ext>
  </a:extLst>
</a:theme>
</file>

<file path=docProps/app.xml><?xml version="1.0" encoding="utf-8"?>
<Properties xmlns="http://schemas.openxmlformats.org/officeDocument/2006/extended-properties" xmlns:vt="http://schemas.openxmlformats.org/officeDocument/2006/docPropsVTypes">
  <Template>Template for Product Brochure</Template>
  <Application>Microsoft Office PowerPoint</Application>
  <PresentationFormat>Letter Paper (8.5x11 in)</PresentationFormat>
  <Slides>3</Slides>
  <Notes>0</Notes>
  <HiddenSlides>0</HiddenSlide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佈景主題</vt:lpstr>
      <vt:lpstr>SAFETY INSTRUCTIONS</vt:lpstr>
      <vt:lpstr>CONSIGNES DE SÉCURITÉ</vt:lpstr>
      <vt:lpstr>OLYMPUS - 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Install Instruction _XXX</dc:title>
  <dc:creator>David W;q.mai@eralux.com</dc:creator>
  <cp:revision>1</cp:revision>
  <cp:lastPrinted>2021-06-21T21:36:15Z</cp:lastPrinted>
  <dcterms:created xsi:type="dcterms:W3CDTF">2018-06-14T01:35:32Z</dcterms:created>
  <dcterms:modified xsi:type="dcterms:W3CDTF">2026-08-26T13:45:26Z</dcterms:modified>
</cp:coreProperties>
</file>